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presProps" Target="presProps.xml"/>
  <Relationship Id="rId32" Type="http://schemas.openxmlformats.org/officeDocument/2006/relationships/viewProps" Target="viewProps.xml"/>
  <Relationship Id="rId3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96070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ames 2:1-2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f ye have respect to persons, ye commit sin, and are convinced of the law as transgressor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hosoever shall keep the whole law, and yet offend in one point, he is guilty of all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that said, Do not commit adultery, said also, Do not kill. Now if thou commit no adultery, yet if thou kill, thou art become a transgressor of the law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speak ye, and so do, as they that shall be judged by the law of liberty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shall have judgment without mercy, that hath shewed no mercy; and mercy rejoiceth against judgment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doth it profit, my brethren, though a man say he hath faith, and have not works? can faith save him?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a brother or sister be naked, and destitute of daily food,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one of you say unto them, Depart in peace, be ye warmed and filled; notwithstanding ye give them not those things which are needful to the body; what doth it profit?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so faith, if it hath not works, is dead, being alon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a, a man may say, Thou hast faith, and I have works: shew me thy faith without thy works, and I will shew thee my faith by my work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brethren, have not the faith of our Lord Jesus Christ, the Lord of glory, with respect of persons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believest that there is one God; thou doest well: the devils also believe, and tremble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ilt thou know, O vain man, that faith without works is dead?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not Abraham our father justified by works, when he had offered Isaac his son upon the altar?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est thou how faith wrought with his works, and by works was faith made perfect?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scripture was fulfilled which saith, Abraham believed God, and it was imputed unto him for righteousness: and he was called the Friend of God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 see then how that by works a man is justified, and not by faith only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kewise also was not Rahab the harlot justified by works, when she had received the messengers, and had sent them out another way?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as the body without the spirit is dead, so faith without works is dead also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f there come unto your assembly a man with a gold ring, in goodly apparel, and there come in also a poor man in vile raiment;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ye have respect to him that weareth the gay clothing, and say unto him, Sit thou here in a good place; and say to the poor, Stand thou there, or sit here under my footstool: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e ye not then partial in yourselves, and are become judges of evil thoughts?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ken, my beloved brethren, Hath not God chosen the poor of this world rich in faith, and heirs of the kingdom which he hath promised to them that love him?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ye have despised the poor. Do not rich men oppress you, and draw you before the judgment seats?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they blaspheme that worthy name by the which ye are called?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e fulfil the royal law according to the scripture, Thou shalt love thy neighbour as thyself, ye do well: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1">
  <a:themeElements>
    <a:clrScheme name="Theme3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2026-07-13T12:07:16Z</dcterms:created>
  <dcterms:modified xsi:type="dcterms:W3CDTF">2026-07-13T12:07:16Z</dcterms:modified>
  <dc:title>Bible.com.au: James 2:1-26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