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ll the people shall know, even Ephraim and the inhabitant of Samaria, that say in the pride and stoutness of he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bricks are fallen down, but we will build with hewn stones: the sycomores are cut down, but we will change them into ced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e LORD shall set up the adversaries of Rezin against him, and join his enemies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yrians before, and the Philistines behind; and they shall devour Israel with open mouth. For all this his anger is not turned away, but his hand is stretched out st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people turneth not unto him that smiteth them, neither do they seek the LORD of h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e LORD will cut off from Israel head and tail, branch and rush, in one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ncient and honourable, he is the head; and the prophet that teacheth lies, he is the ta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eaders of this people cause them to err; and they that are led of them are destro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e Lord shall have no joy in their young men, neither shall have mercy on their fatherless and widows: for every one is an hypocrite and an evildoer, and every mouth speaketh folly. For all this his anger is not turned away, but his hand is stretched out sti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ickedness burneth as the fire: it shall devour the briers and thorns, and shall kindle in the thickets of the forest, and they shall mount up like the lifting up of smo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vertheless the dimness shall not be such as was in her vexation, when at the first he lightly afflicted the land of Zebulun and the land of Naphtali, and afterward did more grievously afflict her by the way of the sea, beyond Jordan, in Galilee of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rough the wrath of the LORD of hosts is the land darkened, and the people shall be as the fuel of the fire: no man shall spare his br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hall snatch on the right hand, and be hungry; and he shall eat on the left hand, and they shall not be satisfied: they shall eat every man the flesh of his own ar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nasseh, Ephraim; and Ephraim, Manasseh: and they together shall be against Judah. For all this his anger is not turned away, but his hand is stretched out sti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that walked in darkness have seen a great light: they that dwell in the land of the shadow of death, upon them hath the light sh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hast multiplied the nation, and not increased the joy: they joy before thee according to the joy in harvest, and as men rejoice when they divide the spoi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ou hast broken the yoke of his burden, and the staff of his shoulder, the rod of his oppressor, as in the day of Midi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very battle of the warrior is with confused noise, and garments rolled in blood; but this shall be with burning and fuel of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unto us a child is born, unto us a son is given: and the government shall be upon his shoulder: and his name shall be called Wonderful, Counsellor, The mighty God, The everlasting Father, The Prince of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increase of his government and peace there shall be no end, upon the throne of David, and upon his kingdom, to order it, and to establish it with judgment and with justice from henceforth even for ever. The zeal of the LORD of hosts will perform th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ent a word into Jacob, and it hath lighted upon Israel.]]></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2026-06-04T08:02:51Z</dcterms:created>
  <dcterms:modified xsi:type="dcterms:W3CDTF">2026-06-04T08:02:51Z</dcterms:modified>
  <dc:title>Bible.com.au: Isaiah 9:1-21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