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LORD said unto me, Take thee a great roll, and write in it with a man’s pen concerning Maher-shalal-hash-b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took unto me faithful witnesses to record, Uriah the priest, and Zechariah the son of Jeberec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ent unto the prophetess; and she conceived, and bare a son. Then said the LORD to me, Call his name Maher-shalal-hash-ba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before the child shall have knowledge to cry, My father, and my mother, the riches of Damascus and the spoil of Samaria shall be taken away before the king of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ake also unto me again,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asmuch as this people refuseth the waters of Shiloah that go softly, and rejoice in Rezin and Remaliah’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behold, the Lord bringeth up upon them the waters of the river, strong and many, even the king of Assyria, and all his glory: and he shall come up over all his channels, and go over all his b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pass through Judah; he shall overflow and go over, he shall reach even to the neck; and the stretching out of his wings shall fill the breadth of thy land, O Imman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sociate yourselves, O ye people, and ye shall be broken in pieces; and give ear, all ye of far countries: gird yourselves, and ye shall be broken in pieces; gird yourselves, and ye shall be broken in pi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counsel together, and it shall come to nought; speak the word, and it shall not stand: for God is with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spake thus to me with a strong hand, and instructed me that I should not walk in the way of this peopl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ye not, A confederacy, to all them to whom this people shall say, A confederacy; neither fear ye their fear, nor be afr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nctify the LORD of hosts himself; and let him be your fear, and let him be your d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e for a sanctuary; but for a stone of stumbling and for a rock of offence to both the houses of Israel, for a gin and for a snare to the inhabitan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ny among them shall stumble, and fall, and be broken, and be snared, and be ta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d up the testimony, seal the law among my discip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wait upon the LORD, that hideth his face from the house of Jacob, and I will look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I and the children whom the LORD hath given me are for signs and for wonders in Israel from the LORD of hosts, which dwelleth in mount Z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shall say unto you, Seek unto them that have familiar spirits, and unto wizards that peep, and that mutter: should not a people seek unto their God? for the living to the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law and to the testimony: if they speak not according to this word, it is because there is no light 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hall pass through it, hardly bestead and hungry: and it shall come to pass, that when they shall be hungry, they shall fret themselves, and curse their king and their God, and look upw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look unto the earth; and behold trouble and darkness, dimness of anguish; and they shall be driven to dar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2026-10-03T23:35:52Z</dcterms:created>
  <dcterms:modified xsi:type="dcterms:W3CDTF">2026-10-03T23:35:52Z</dcterms:modified>
  <dc:title>Bible.com.au: Isaiah 8:1-22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