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3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head of Ephraim is Samaria, and the head of Samaria is Remaliah’s son. If ye will not believe, surely ye shall not be establi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eover the LORD spake again unto Ahaz,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k thee a sign of the LORD thy God; ask it either in the depth, or in the height abo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haz said, I will not ask, neither will I tempt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Hear ye now, O house of David; Is it a small thing for you to weary men, but will ye weary my God als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e Lord himself shall give you a sign; Behold, a virgin shall conceive, and bear a son, and shall call his name Imman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ter and honey shall he eat, that he may know to refuse the evil, and choose the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before the child shall know to refuse the evil, and choose the good, the land that thou abhorrest shall be forsaken of both her k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hall bring upon thee, and upon thy people, and upon thy father’s house, days that have not come, from the day that Ephraim departed from Judah; even the king of Assy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come to pass in that day, that the LORD shall hiss for the fly that is in the uttermost part of the rivers of Egypt, and for the bee that is in the land of Assy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days of Ahaz the son of Jotham, the son of Uzziah, king of Judah, that Rezin the king of Syria, and Pekah the son of Remaliah, king of Israel, went up toward Jerusalem to war against it, but could not prevail against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hall come, and shall rest all of them in the desolate valleys, and in the holes of the rocks, and upon all thorns, and upon all bush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same day shall the Lord shave with a razor that is hired, namely, by them beyond the river, by the king of Assyria, the head, and the hair of the feet: and it shall also consume the be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in that day, that a man shall nourish a young cow, and two sh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come to pass, for the abundance of milk that they shall give he shall eat butter: for butter and honey shall every one eat that is left in the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come to pass in that day, that every place shall be, where there were a thousand vines at a thousand silverlings, it shall even be for briers and thor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th arrows and with bows shall men come thither; because all the land shall become briers and thor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n all hills that shall be digged with the mattock, there shall not come thither the fear of briers and thorns: but it shall be for the sending forth of oxen, and for the treading of lesser catt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told the house of David, saying, Syria is confederate with Ephraim. And his heart was moved, and the heart of his people, as the trees of the wood are moved with the wi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the LORD unto Isaiah, Go forth now to meet Ahaz, thou, and Shear-jashub thy son, at the end of the conduit of the upper pool in the highway of the fuller’s fie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y unto him, Take heed, and be quiet; fear not, neither be fainthearted for the two tails of these smoking firebrands, for the fierce anger of Rezin with Syria, and of the son of Remal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Syria, Ephraim, and the son of Remaliah, have taken evil counsel against thee,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us go up against Judah, and vex it, and let us make a breach therein for us, and set a king in the midst of it, even the son of Tabea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GOD, It shall not stand, neither shall it come to pa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head of Syria is Damascus, and the head of Damascus is Rezin; and within threescore and five years shall Ephraim be broken, that it be not a people.]]></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2026-06-24T11:37:08Z</dcterms:created>
  <dcterms:modified xsi:type="dcterms:W3CDTF">2026-06-24T11:37:08Z</dcterms:modified>
  <dc:title>Bible.com.au: Isaiah 7:1-25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