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forth a seed out of Jacob, and out of Judah an inheritor of my mountains: and mine elect shall inherit it, and my servants shall dwell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ron shall be a fold of flocks, and the valley of Achor a place for the herds to lie down in, for my people that have sough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they that forsake the LORD, that forget my holy mountain, that prepare a table for that troop, and that furnish the drink offering unto that numb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number you to the sword, and ye shall all bow down to the slaughter: because when I called, ye did not answer; when I spake, ye did not hear; but did evil before mine eyes, and did choose that wherein I delighted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, Behold, my servants shall eat, but ye shall be hungry: behold, my servants shall drink, but ye shall be thirsty: behold, my servants shall rejoice, but ye shall be ashame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servants shall sing for joy of heart, but ye shall cry for sorrow of heart, and shall howl for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leave your name for a curse unto my chosen: for the Lord GOD shall slay thee, and call his servants by another na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ho blesseth himself in the earth shall bless himself in the God of truth; and he that sweareth in the earth shall swear by the God of truth; because the former troubles are forgotten, and because they are hid from mine ey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create new heavens and a new earth: and the former shall not be remembered, nor come into m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glad and rejoice for ever in that which I create: for, behold, I create Jerusalem a rejoicing, and her people a jo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ught of them that asked not for me; I am found of them that sought me not: I said, Behold me, behold me, unto a nation that was not called by my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joice in Jerusalem, and joy in my people: and the voice of weeping shall be no more heard in her, nor the voice of cr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no more thence an infant of days, nor an old man that hath not filled his days: for the child shall die an hundred years old; but the sinner being an hundred years old shall be accurs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houses, and inhabit them; and they shall plant vineyards, and eat the frui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uild, and another inhabit; they shall not plant, and another eat: for as the days of a tree are the days of my people, and mine elect shall long enjoy the work of their h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labour in vain, nor bring forth for trouble; for they are the seed of the blessed of the LORD, and their offspring with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before they call, I will answer; and while they are yet speaking, I will he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lf and the lamb shall feed together, and the lion shall eat straw like the bullock: and dust shall be the serpent’s meat. They shall not hurt nor destroy in all my holy mountain, saith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read out my hands all the day unto a rebellious people, which walketh in a way that was not good, after their own thought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ople that provoketh me to anger continually to my face; that sacrificeth in gardens, and burneth incense upon altars of brick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ain among the graves, and lodge in the monuments, which eat swine’s flesh, and broth of abominable things is in their vessel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ay, Stand by thyself, come not near to me; for I am holier than thou. These are a smoke in my nose, a fire that burneth all the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written before me: I will not keep silence, but will recompense, even recompense into their boso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iquities, and the iniquities of your fathers together, saith the LORD, which have burned incense upon the mountains, and blasphemed me upon the hills: therefore will I measure their former work into their bos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As the new wine is found in the cluster, and one saith, Destroy it not; for a blessing is in it: so will I do for my servants’ sakes, that I may not destroy them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2026-06-04T08:02:50Z</dcterms:created>
  <dcterms:modified xsi:type="dcterms:W3CDTF">2026-06-04T08:02:50Z</dcterms:modified>
  <dc:title>Bible.com.au: Isaiah 65:1-25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