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presProps" Target="presProps.xml"/>
  <Relationship Id="rId18" Type="http://schemas.openxmlformats.org/officeDocument/2006/relationships/viewProps" Target="viewProps.xml"/>
  <Relationship Id="rId1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6842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saiah 64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 not wroth very sore, O LORD, neither remember iniquity for ever: behold, see, we beseech thee, we are all thy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holy cities are a wilderness, Zion is a wilderness, Jerusalem a desolatio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r holy and our beautiful house, where our fathers praised thee, is burned up with fire: and all our pleasant things are laid wast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thou refrain thyself for these things, O LORD? wilt thou hold thy peace, and afflict us very sore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h that thou wouldest rend the heavens, that thou wouldest come down, that the mountains might flow down at thy presence,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when the melting fire burneth, the fire causeth the waters to boil, to make thy name known to thine adversaries, that the nations may tremble at thy presence!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thou didst terrible things which we looked not for, thou camest down, the mountains flowed down at thy presenc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since the beginning of the world men have not heard, nor perceived by the ear, neither hath the eye seen, O God, beside thee, what he hath prepared for him that waiteth for him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meetest him that rejoiceth and worketh righteousness, those that remember thee in thy ways: behold, thou art wroth; for we have sinned: in those is continuance, and we shall be saved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are all as an unclean thing, and all our righteousnesses are as filthy rags; and we all do fade as a leaf; and our iniquities, like the wind, have taken us away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re is none that calleth upon thy name, that stirreth up himself to take hold of thee: for thou hast hid thy face from us, and hast consumed us, because of our iniquitie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now, O LORD, thou art our father; we are the clay, and thou our potter; and we all are the work of thy hand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57">
  <a:themeElements>
    <a:clrScheme name="Theme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5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5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2026-06-17T03:45:35Z</dcterms:created>
  <dcterms:modified xsi:type="dcterms:W3CDTF">2026-06-17T03:45:35Z</dcterms:modified>
  <dc:title>Bible.com.au: Isaiah 64:1-12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