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seed shall be known among the Gentiles, and their offspring among the people: all that see them shall acknowledge them, that they are the seed which the LORD hath ble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rejoice in the LORD, my soul shall be joyful in my God; for he hath clothed me with the garments of salvation, he hath covered me with the robe of righteousness, as a bridegroom decketh himself with ornaments, and as a bride adorneth herself with her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earth bringeth forth her bud, and as the garden causeth the things that are sown in it to spring forth; so the Lord GOD will cause righteousness and praise to spring forth before all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e Lord GOD is upon me; because the LORD hath anointed me to preach good tidings unto the meek; he hath sent me to bind up the brokenhearted, to proclaim liberty to the captives, and the opening of the prison to them that are bou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claim the acceptable year of the LORD, and the day of vengeance of our God; to comfort all that mour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oint unto them that mourn in Zion, to give unto them beauty for ashes, the oil of joy for mourning, the garment of praise for the spirit of heaviness; that they might be called trees of righteousness, the planting of the LORD, that he might be glor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the old wastes, they shall raise up the former desolations, and they shall repair the waste cities, the desolations of many gener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ngers shall stand and feed your flocks, and the sons of the alien shall be your plowmen and your vinedress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be named the Priests of the LORD: men shall call you the Ministers of our God: ye shall eat the riches of the Gentiles, and in their glory shall ye boast your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shame ye shall have double; and for confusion they shall rejoice in their portion: therefore in their land they shall possess the double: everlasting joy shall be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he LORD love judgment, I hate robbery for burnt offering; and I will direct their work in truth, and I will make an everlasting covenant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2026-05-27T17:43:17Z</dcterms:created>
  <dcterms:modified xsi:type="dcterms:W3CDTF">2026-05-27T17:43:17Z</dcterms:modified>
  <dc:title>Bible.com.au: Isaiah 61:1-11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