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the isles shall wait for me, and the ships of Tarshish first, to bring thy sons from far, their silver and their gold with them, unto the name of the LORD thy God, and to the Holy One of Israel, because he hath glorifi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trangers shall build up thy walls, and their kings shall minister unto thee: for in my wrath I smote thee, but in my favour have I had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y gates shall be open continually; they shall not be shut day nor night; that men may bring unto thee the forces of the Gentiles, and that their kings may be bro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ation and kingdom that will not serve thee shall perish; yea, those nations shall be utterly was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shall come unto thee, the fir tree, the pine tree, and the box together, to beautify the place of my sanctuary; and I will make the place of my feet glori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also of them that afflicted thee shall come bending unto thee; and all they that despised thee shall bow themselves down at the soles of thy feet; and they shall call thee, The city of the LORD, The Zion of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as thou hast been forsaken and hated, so that no man went through thee, I will make thee an eternal excellency, a joy of many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also suck the milk of the Gentiles, and shalt suck the breast of kings: and thou shalt know that I the LORD am thy Saviour and thy Redeemer, the mighty One of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rass I will bring gold, and for iron I will bring silver, and for wood brass, and for stones iron: I will also make thy officers peace, and thine exactors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shall no more be heard in thy land, wasting nor destruction within thy borders; but thou shalt call thy walls Salvation, and thy gates Pra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thy light is come, and the glory of the LORD is risen upon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shall be no more thy light by day; neither for brightness shall the moon give light unto thee: but the LORD shall be unto thee an everlasting light, and thy God th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y sun shall no more go down; neither shall thy moon withdraw itself: for the LORD shall be thine everlasting light, and the days of thy mourning shall be e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y people also shall be all righteous: they shall inherit the land for ever, the branch of my planting, the work of my hands, that I may be glor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little one shall become a thousand, and a small one a strong nation: I the LORD will hasten it in hi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ehold, the darkness shall cover the earth, and gross darkness the people: but the LORD shall arise upon thee, and his glory shall be seen upon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entiles shall come to thy light, and kings to the brightness of thy ri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ft up thine eyes round about, and see: all they gather themselves together, they come to thee: thy sons shall come from far, and thy daughters shall be nursed at th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ou shalt see, and flow together, and thine heart shall fear, and be enlarged; because the abundance of the sea shall be converted unto thee, the forces of the Gentiles shall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ultitude of camels shall cover thee, the dromedaries of Midian and Ephah; all they from Sheba shall come: they shall bring gold and incense; and they shall shew forth the prais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flocks of Kedar shall be gathered together unto thee, the rams of Nebaioth shall minister unto thee: they shall come up with acceptance on mine altar, and I will glorify the house of my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that fly as a cloud, and as the doves to their window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2026-06-04T08:02:49Z</dcterms:created>
  <dcterms:modified xsi:type="dcterms:W3CDTF">2026-06-04T08:02:49Z</dcterms:modified>
  <dc:title>Bible.com.au: Isaiah 60:1-22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