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105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, and tell this people, Hear ye indeed, but understand not; and see ye indeed, but perceive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heart of this people fat, and make their ears heavy, and shut their eyes; lest they see with their eyes, and hear with their ears, and understand with their heart, and convert, and be hea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rd, how long? And he answered, Until the cities be wasted without inhabitant, and the houses without man, and the land be utterly desolat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have removed men far away, and there be a great forsaking in the midst of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t in it shall be a tenth, and it shall return, and shall be eaten: as a teil tree, and as an oak, whose substance is in them, when they cast their leaves: so the holy seed shall be the substance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year that king Uzziah died I saw also the Lord sitting upon a throne, high and lifted up, and his train filled the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it stood the seraphims: each one had six wings; with twain he covered his face, and with twain he covered his feet, and with twain he did f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cried unto another, and said, Holy, holy, holy, is the LORD of hosts: the whole earth is full of his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osts of the door moved at the voice of him that cried, and the house was filled with smo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oe is me! for I am undone; because I am a man of unclean lips, and I dwell in the midst of a people of unclean lips: for mine eyes have seen the King, the LORD of ho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lew one of the seraphims unto me, having a live coal in his hand, which he had taken with the tongs from off the alt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aid it upon my mouth, and said, Lo, this hath touched thy lips; and thine iniquity is taken away, and thy sin purg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heard the voice of the Lord, saying, Whom shall I send, and who will go for us? Then said I, Here am I;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2026-05-24T03:44:28Z</dcterms:created>
  <dcterms:modified xsi:type="dcterms:W3CDTF">2026-05-24T03:44:28Z</dcterms:modified>
  <dc:title>Bible.com.au: Isaiah 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