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s judgment far from us, neither doth justice overtake us: we wait for light, but behold obscurity; for brightness, but we walk in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grope for the wall like the blind, and we grope as if we had no eyes: we stumble at noonday as in the night; we are in desolate places as dead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roar all like bears, and mourn sore like doves: we look for judgment, but there is none; for salvation, but it is far off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transgressions are multiplied before thee, and our sins testify against us: for our transgressions are with us; and as for our iniquities, we kno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ransgressing and lying against the LORD, and departing away from our God, speaking oppression and revolt, conceiving and uttering from the heart words of falseh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gment is turned away backward, and justice standeth afar off: for truth is fallen in the street, and equity cannot 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truth faileth; and he that departeth from evil maketh himself a prey: and the LORD saw it, and it displeased him that there was no judg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w that there was no man, and wondered that there was no intercessor: therefore his arm brought salvation unto him; and his righteousness, it sustain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put on righteousness as a breastplate, and an helmet of salvation upon his head; and he put on the garments of vengeance for clothing, and was clad with zeal as a cl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cording to their deeds, accordingly he will repay, fury to his adversaries, recompence to his enemies; to the islands he will repay recomp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s hand is not shortened, that it cannot save; neither his ear heavy, that it cannot h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shall they fear the name of the LORD from the west, and his glory from the rising of the sun. When the enemy shall come in like a flood, the Spirit of the LORD shall lift up a standard agains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deemer shall come to Zion, and unto them that turn from transgression in Jacob,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this is my covenant with them, saith the LORD; My spirit that is upon thee, and my words which I have put in thy mouth, shall not depart out of thy mouth, nor out of the mouth of thy seed, nor out of the mouth of thy seed’s seed, saith the LORD, from henceforth and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have separated between you and your God, and your sins have hid his face from you, that he will not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defiled with blood, and your fingers with iniquity; your lips have spoken lies, your tongue hath muttered perverse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calleth for justice, nor any pleadeth for truth: they trust in vanity, and speak lies; they conceive mischief, and bring forth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cockatrice’ eggs, and weave the spider’s web: he that eateth of their eggs dieth, and that which is crushed breaketh out into a vi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webs shall not become garments, neither shall they cover themselves with their works: their works are works of iniquity, and the act of violence is in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n to evil, and they make haste to shed innocent blood: their thoughts are thoughts of iniquity; wasting and destruction are in their p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ay of peace they know not; and there is no judgment in their goings: they have made them crooked paths: whosoever goeth therein shall not know peac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2026-06-04T08:02:49Z</dcterms:created>
  <dcterms:modified xsi:type="dcterms:W3CDTF">2026-06-04T08:02:49Z</dcterms:modified>
  <dc:title>Bible.com.au: Isaiah 59:1-21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