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the heavens are higher than the earth, so are my ways higher than your ways, and my thoughts than your though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the rain cometh down, and the snow from heaven, and returneth not thither, but watereth the earth, and maketh it bring forth and bud, that it may give seed to the sower, and bread to the e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hall my word be that goeth forth out of my mouth: it shall not return unto me void, but it shall accomplish that which I please, and it shall prosper in the thing whereto I 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ye shall go out with joy, and be led forth with peace: the mountains and the hills shall break forth before you into singing, and all the trees of the field shall clap thei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 shall come up the fir tree, and instead of the brier shall come up the myrtle tree: and it shall be to the LORD for a name, for an everlasting sign that shall not be cu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every one that thirsteth, come ye to the waters, and he that hath no money; come ye, buy, and eat; yea, come, buy wine and milk without money and without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do ye spend money for that which is not bread? and your labour for that which satisfieth not? hearken diligently unto me, and eat ye that which is good, and let your soul delight itself in f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cline your ear, and come unto me: hear, and your soul shall live; and I will make an everlasting covenant with you, even the sure mercie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given him for a witness to the people, a leader and commander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ou shalt call a nation that thou knowest not, and nations that knew not thee shall run unto thee because of the LORD thy God, and for the Holy One of Israel; for he hath glorifi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ye the LORD while he may be found, call ye upon him while h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his way, and the unrighteous man his thoughts: and let him return unto the LORD, and he will have mercy upon him; and to our God, for he will abundantly par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 neither are your ways my ways, saith the LOR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2026-07-13T13:23:13Z</dcterms:created>
  <dcterms:modified xsi:type="dcterms:W3CDTF">2026-07-13T13:23:13Z</dcterms:modified>
  <dc:title>Bible.com.au: Isaiah 55:1-13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