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as the waters of Noah unto me: for as I have sworn that the waters of Noah should no more go over the earth; so have I sworn that I would not be wroth with thee, nor rebuke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mountains shall depart, and the hills be removed; but my kindness shall not depart from thee, neither shall the covenant of my peace be removed, saith the LORD that hath mercy 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 thou afflicted, tossed with tempest, and not comforted, behold, I will lay thy stones with fair colours, and lay thy foundations with sapphi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make thy windows of agates, and thy gates of carbuncles, and all thy borders of pleasant sto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thy children shall be taught of the LORD; and great shall be the peace of thy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righteousness shalt thou be established: thou shalt be far from oppression; for thou shalt not fear: and from terror; for it shall not come near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they shall surely gather together, but not by me: whosoever shall gather together against thee shall fall for thy sa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have created the smith that bloweth the coals in the fire, and that bringeth forth an instrument for his work; and I have created the waster to destr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weapon that is formed against thee shall prosper; and every tongue that shall rise against thee in judgment thou shalt condemn. This is the heritage of the servants of the LORD, and their righteousness is of m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g, O barren, thou that didst not bear; break forth into singing, and cry aloud, thou that didst not travail with child: for more are the children of the desolate than the children of the married wife, saith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large the place of thy tent, and let them stretch forth the curtains of thine habitations: spare not, lengthen thy cords, and strengthen thy stak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 shalt break forth on the right hand and on the left; and thy seed shall inherit the Gentiles, and make the desolate cities to be inhabi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ear not; for thou shalt not be ashamed: neither be thou confounded; for thou shalt not be put to shame: for thou shalt forget the shame of thy youth, and shalt not remember the reproach of thy widowhood any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y Maker is thine husband; the LORD of hosts is his name; and thy Redeemer the Holy One of Israel; The God of the whole earth shall he be ca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th called thee as a woman forsaken and grieved in spirit, and a wife of youth, when thou wast refused, saith th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a small moment have I forsaken thee; but with great mercies will I gathe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a little wrath I hid my face from thee for a moment; but with everlasting kindness will I have mercy on thee, saith the LORD thy Redeemer.]]></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2026-06-17T03:45:11Z</dcterms:created>
  <dcterms:modified xsi:type="dcterms:W3CDTF">2026-06-17T03:45:11Z</dcterms:modified>
  <dc:title>Bible.com.au: Isaiah 54:1-17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