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forth into joy, sing together, ye waste places of Jerusalem: for the LORD hath comforted his people, he hath redeemed 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bare his holy arm in the eyes of all the nations; and all the ends of the earth shall see the salvation of 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ye, depart ye, go ye out from thence, touch no unclean thing; go ye out of the midst of her; be ye clean, that bear the vessels of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hall not go out with haste, nor go by flight: for the LORD will go before you; and the God of Israel will be your re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servant shall deal prudently, he shall be exalted and extolled, and be very hig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were astonied at thee; his visage was so marred more than any man, and his form more than the sons of me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he sprinkle many nations; the kings shall shut their mouths at him: for that which had not been told them shall they see; and that which they had not heard shall they consi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; put on thy strength, O Zion; put on thy beautiful garments, O Jerusalem, the holy city: for henceforth there shall no more come into thee the uncircumcised and the uncle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thyself from the dust; arise, and sit down, O Jerusalem: loose thyself from the bands of thy neck, O captive daughter of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Ye have sold yourselves for nought; and ye shall be redeemed without mone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, My people went down aforetime into Egypt to sojourn there; and the Assyrian oppressed them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what have I here, saith the LORD, that my people is taken away for nought? they that rule over them make them to howl, saith the LORD; and my name continually every day is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shall know my name: therefore they shall know in that day that I am he that doth speak: behold, it is 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upon the mountains are the feet of him that bringeth good tidings, that publisheth peace; that bringeth good tidings of good, that publisheth salvation; that saith unto Zion, Thy God reignet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tchmen shall lift up the voice; with the voice together shall they sing: for they shall see eye to eye, when the LORD shall bring aga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2026-06-07T06:28:57Z</dcterms:created>
  <dcterms:modified xsi:type="dcterms:W3CDTF">2026-06-07T06:28:57Z</dcterms:modified>
  <dc:title>Bible.com.au: Isaiah 52:1-15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