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put on strength, O arm of the LORD; awake, as in the ancient days, in the generations of old. Art thou not it that hath cut Rahab, and wounded the drago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not it which hath dried the sea, the waters of the great deep; that hath made the depths of the sea a way for the ransomed to pass over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redeemed of the LORD shall return, and come with singing unto Zion; and everlasting joy shall be upon their head: they shall obtain gladness and joy; and sorrow and mourning shall fle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he that comforteth you: who art thou, that thou shouldest be afraid of a man that shall die, and of the son of man which shall be made as gras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ettest the LORD thy maker, that hath stretched forth the heavens, and laid the foundations of the earth; and hast feared continually every day because of the fury of the oppressor, as if he were ready to destroy? and where is the fury of the oppresso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ptive exile hasteneth that he may be loosed, and that he should not die in the pit, nor that his bread should fa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the LORD thy God, that divided the sea, whose waves roared: The LORD of hosts is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put my words in thy mouth, and I have covered thee in the shadow of mine hand, that I may plant the heavens, and lay the foundations of the earth, and say unto Zion, Thou art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stand up, O Jerusalem, which hast drunk at the hand of the LORD the cup of his fury; thou hast drunken the dregs of the cup of trembling, and wrung them ou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o guide her among all the sons whom she hath brought forth; neither is there any that taketh her by the hand of all the sons that she hath brought u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to me, ye that follow after righteousness, ye that seek the LORD: look unto the rock whence ye are hewn, and to the hole of the pit whence ye are digg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wo things are come unto thee; who shall be sorry for thee? desolation, and destruction, and the famine, and the sword: by whom shall I comfort th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ons have fainted, they lie at the head of all the streets, as a wild bull in a net: they are full of the fury of the LORD, the rebuke of thy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now this, thou afflicted, and drunken, but not with win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y Lord the LORD, and thy God that pleadeth the cause of his people, Behold, I have taken out of thine hand the cup of trembling, even the dregs of the cup of my fury; thou shalt no more drink it agai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put it into the hand of them that afflict thee; which have said to thy soul, Bow down, that we may go over: and thou hast laid thy body as the ground, and as the street, to them that went o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Abraham your father, and unto Sarah that bare you: for I called him alone, and blessed him, and increas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shall comfort Zion: he will comfort all her waste places; and he will make her wilderness like Eden, and her desert like the garden of the LORD; joy and gladness shall be found therein, thanksgiving, and the voice of mel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my people; and give ear unto me, O my nation: for a law shall proceed from me, and I will make my judgment to rest for a light of the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ighteousness is near; my salvation is gone forth, and mine arms shall judge the people; the isles shall wait upon me, and on mine arm shall they tru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eyes to the heavens, and look upon the earth beneath: for the heavens shall vanish away like smoke, and the earth shall wax old like a garment, and they that dwell therein shall die in like manner: but my salvation shall be for ever, and my righteousness shall not be aboli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that know righteousness, the people in whose heart is my law; fear ye not the reproach of men, neither be ye afraid of their revil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th shall eat them up like a garment, and the worm shall eat them like wool: but my righteousness shall be for ever, and my salvation from generation to gener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2026-05-27T17:43:17Z</dcterms:created>
  <dcterms:modified xsi:type="dcterms:W3CDTF">2026-05-27T17:43:17Z</dcterms:modified>
  <dc:title>Bible.com.au: Isaiah 51:1-23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