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se two things shall come to thee in a moment in one day, the loss of children, and widowhood: they shall come upon thee in their perfection for the multitude of thy sorceries, and for the great abundance of thine enchant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trusted in thy wickedness: thou hast said, None seeth me. Thy wisdom and thy knowledge, it hath perverted thee; and thou hast said in thine heart, I am, and none else besid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shall evil come upon thee; thou shalt not know from whence it riseth: and mischief shall fall upon thee; thou shalt not be able to put it off: and desolation shall come upon thee suddenly, which thou shalt not k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and now with thine enchantments, and with the multitude of thy sorceries, wherein thou hast laboured from thy youth; if so be thou shalt be able to profit, if so be thou mayest pre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art wearied in the multitude of thy counsels. Let now the astrologers, the stargazers, the monthly prognosticators, stand up, and save thee from these things that shall come upo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y shall be as stubble; the fire shall burn them; they shall not deliver themselves from the power of the flame: there shall not be a coal to warm at, nor fire to sit before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l they be unto thee with whom thou hast laboured, even thy merchants, from thy youth: they shall wander every one to his quarter; none shall sav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down, and sit in the dust, O virgin daughter of Babylon, sit on the ground: there is no throne, O daughter of the Chaldeans: for thou shalt no more be called tender and delic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millstones, and grind meal: uncover thy locks, make bare the leg, uncover the thigh, pass over the riv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nakedness shall be uncovered, yea, thy shame shall be seen: I will take vengeance, and I will not meet thee as a 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our redeemer, the LORD of hosts is his name, the Holy 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t thou silent, and get thee into darkness, O daughter of the Chaldeans: for thou shalt no more be called, The lady of kingdo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wroth with my people, I have polluted mine inheritance, and given them into thine hand: thou didst shew them no mercy; upon the ancient hast thou very heavily laid th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aidst, I shall be a lady for ever: so that thou didst not lay these things to thy heart, neither didst remember the latter end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hear now this, thou that art given to pleasures, that dwellest carelessly, that sayest in thine heart, I am, and none else beside me; I shall not sit as a widow, neither shall I know the loss of children:]]></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Isaiah 47:1-15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