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presProps" Target="presProps.xml"/>
  <Relationship Id="rId34" Type="http://schemas.openxmlformats.org/officeDocument/2006/relationships/viewProps" Target="viewProps.xml"/>
  <Relationship Id="rId35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74977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saiah 44:1-28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that make a graven image are all of them vanity; and their delectable things shall not profit; and they are their own witnesses; they see not, nor know; that they may be ashamed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 hath formed a god, or molten a graven image that is profitable for nothing?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hold, all his fellows shall be ashamed: and the workmen, they are of men: let them all be gathered together, let them stand up; yet they shall fear, and they shall be ashamed together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smith with the tongs both worketh in the coals, and fashioneth it with hammers, and worketh it with the strength of his arms: yea, he is hungry, and his strength faileth: he drinketh no water, and is faint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carpenter stretcheth out his rule; he marketh it out with a line; he fitteth it with planes, and he marketh it out with the compass, and maketh it after the figure of a man, according to the beauty of a man; that it may remain in the house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heweth him down cedars, and taketh the cypress and the oak, which he strengtheneth for himself among the trees of the forest: he planteth an ash, and the rain doth nourish it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shall it be for a man to burn: for he will take thereof, and warm himself; yea, he kindleth it, and baketh bread; yea, he maketh a god, and worshippeth it; he maketh it a graven image, and falleth down thereto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burneth part thereof in the fire; with part thereof he eateth flesh; he roasteth roast, and is satisfied: yea, he warmeth himself, and saith, Aha, I am warm, I have seen the fire: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residue thereof he maketh a god, even his graven image: he falleth down unto it, and worshippeth it, and prayeth unto it, and saith, Deliver me; for thou art my god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have not known nor understood: for he hath shut their eyes, that they cannot see; and their hearts, that they cannot understand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et now hear, O Jacob my servant; and Israel, whom I have chosen: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none considereth in his heart, neither is there knowledge nor understanding to say, I have burned part of it in the fire; yea, also I have baked bread upon the coals thereof; I have roasted flesh, and eaten it: and shall I make the residue thereof an abomination? shall I fall down to the stock of a tree?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feedeth on ashes: a deceived heart hath turned him aside, that he cannot deliver his soul, nor say, Is there not a lie in my right hand?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emember these, O Jacob and Israel; for thou art my servant: I have formed thee; thou art my servant: O Israel, thou shalt not be forgotten of me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have blotted out, as a thick cloud, thy transgressions, and, as a cloud, thy sins: return unto me; for I have redeemed thee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ing, O ye heavens; for the LORD hath done it: shout, ye lower parts of the earth: break forth into singing, ye mountains, O forest, and every tree therein: for the LORD hath redeemed Jacob, and glorified himself in Israel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us saith the LORD, thy redeemer, and he that formed thee from the womb, I am the LORD that maketh all things; that stretcheth forth the heavens alone; that spreadeth abroad the earth by myself;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at frustrateth the tokens of the liars, and maketh diviners mad; that turneth wise men backward, and maketh their knowledge foolish;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at confirmeth the word of his servant, and performeth the counsel of his messengers; that saith to Jerusalem, Thou shalt be inhabited; and to the cities of Judah, Ye shall be built, and I will raise up the decayed places thereof: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at saith to the deep, Be dry, and I will dry up thy rivers: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at saith of Cyrus, He is my shepherd, and shall perform all my pleasure: even saying to Jerusalem, Thou shalt be built; and to the temple, Thy foundation shall be laid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us saith the LORD that made thee, and formed thee from the womb, which will help thee; Fear not, O Jacob, my servant; and thou, Jesurun, whom I have chosen.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I will pour water upon him that is thirsty, and floods upon the dry ground: I will pour my spirit upon thy seed, and my blessing upon thine offspring: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y shall spring up as among the grass, as willows by the water courses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ne shall say, I am the LORD’s; and another shall call himself by the name of Jacob; and another shall subscribe with his hand unto the LORD, and surname himself by the name of Israel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us saith the LORD the King of Israel, and his redeemer the LORD of hosts; I am the first, and I am the last; and beside me there is no God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who, as I, shall call, and shall declare it, and set it in order for me, since I appointed the ancient people? and the things that are coming, and shall come, let them shew unto them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ear ye not, neither be afraid: have not I told thee from that time, and have declared it? ye are even my witnesses. Is there a God beside me? yea, there is no God; I know not any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0">
  <a:themeElements>
    <a:clrScheme name="Theme1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0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2026-08-03T05:05:01Z</dcterms:created>
  <dcterms:modified xsi:type="dcterms:W3CDTF">2026-08-03T05:05:01Z</dcterms:modified>
  <dc:title>Bible.com.au: Isaiah 44:1-28 (KJV)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