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former things are come to pass, and new things do I declare: before they spring forth I tell you of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a new song, and his praise from the end of the earth, ye that go down to the sea, and all that is therein; the isles, and the inhabitants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lderness and the cities thereof lift up their voice, the villages that Kedar doth inhabit: let the inhabitants of the rock sing, let them shout from the top of the mount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glory unto the LORD, and declare his praise in the isl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go forth as a mighty man, he shall stir up jealousy like a man of war: he shall cry, yea, roar; he shall prevail against his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ng time holden my peace; I have been still, and refrained myself: now will I cry like a travailing woman; I will destroy and devour at o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waste mountains and hills, and dry up all their herbs; and I will make the rivers islands, and I will dry up the poo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blind by a way that they knew not; I will lead them in paths that they have not known: I will make darkness light before them, and crooked things straight. These things will I do unto them, and not forsake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turned back, they shall be greatly ashamed, that trust in graven images, that say to the molten images, Ye are our go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deaf; and look, ye blind, that ye may s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my servant, whom I uphold; mine elect, in whom my soul delighteth; I have put my spirit upon him: he shall bring forth judgment to the Genti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blind, but my servant? or deaf, as my messenger that I sent? who is blind as he that is perfect, and blind as the LORD’s servan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many things, but thou observest not; opening the ears, but he heareth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ell pleased for his righteousness’ sake; he will magnify the law, and make it honoura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is a people robbed and spoiled; they are all of them snared in holes, and they are hid in prison houses: they are for a prey, and none delivereth; for a spoil, and none saith, Resto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ong you will give ear to this? who will hearken and hear for the time to com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Jacob for a spoil, and Israel to the robbers? did not the LORD, he against whom we have sinned? for they would not walk in his ways, neither were they obedient unto his law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hath poured upon him the fury of his anger, and the strength of battle: and it hath set him on fire round about, yet he knew not; and it burned him, yet he laid it not to hear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cry, nor lift up, nor cause his voice to be heard in the stree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uised reed shall he not break, and the smoking flax shall he not quench: he shall bring forth judgment unto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fail nor be discouraged, till he have set judgment in the earth: and the isles shall wait for his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God the LORD, he that created the heavens, and stretched them out; he that spread forth the earth, and that which cometh out of it; he that giveth breath unto the people upon it, and spirit to them that walk therei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 LORD have called thee in righteousness, and will hold thine hand, and will keep thee, and give thee for a covenant of the people, for a light of the Gentile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pen the blind eyes, to bring out the prisoners from the prison, and them that sit in darkness out of the prison hou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: that is my name: and my glory will I not give to another, neither my praise to graven imag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2026-06-17T04:49:43Z</dcterms:created>
  <dcterms:modified xsi:type="dcterms:W3CDTF">2026-06-17T04:49:43Z</dcterms:modified>
  <dc:title>Bible.com.au: Isaiah 42:1-25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