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eard say concerning Tirhakah king of Ethiopia, He is come forth to make war with thee. And when he heard it, he sent messengers 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given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as Gozan, and Haran, and Rezeph, and the children of Eden which were in Telas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had, and the king of the city of Sepharvaim, Hena, and I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from the hand of the messengers, and read it: and Hezekiah went up u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f hosts, God of Israel, that dwellest between the cherubims, thou art the God, even thou alone, of all the kingdoms of the earth: thou hast made heaven and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cline thine ear, O LORD, and hear; open thine eyes, O LORD, and see: and hear all the words of Sennacherib, which hath sent to reproach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a truth, LORD, the kings of Assyria have laid waste all the nations, and their count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LORD our God, save us from his hand, that all the kingdoms of the earth may know that thou art the LORD, even thou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the son of Amoz sent unto Hezekiah, saying, Thus saith the LORD God of Israel, Whereas thou hast prayed to me against Sennacherib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which the LORD hath spoken concerning him; The virgin, the daughter of Zion, hath despised thee, and laughed thee to scorn; the daughter of Jerusalem hath shaken her head a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y servants hast thou reproached the Lord, and hast said, By the multitude of my chariots am I come up to the height of the mountains, to the sides of Lebanon; and I will cut down the tall cedars thereof, and the choice fir trees thereof: and I will enter into the height of his border, and the forest of his Car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igged, and drunk water; and with the sole of my feet have I dried up all the rivers of the besieged pla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st thou not heard long ago, how I have done it; and of ancient times, that I have formed it? now have I brought it to pass, that thou shouldest be to lay waste defenced cities into ruinous heap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corn blasted before it be grown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thy abode, and thy going out, and thy coming in, and thy rage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o was over the household, and Shebna the scribe, and the elders of the priests covered with sackcloth, un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thy rage against me, and thy tumult, is come up into mine ears, therefore will I put my hook in thy nose, and my bridle in thy lips, and I will turn thee back by the way by which thou cam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shall be a sign unto thee, Ye shall eat this year such as groweth of itself; and the second year that which springeth of the same: and in the third year sow ye, and reap, and plant vineyards, and eat the fruit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remnant that is escaped of the house of Judah shall again take root downward, and bear fruit up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shall go forth a remnant, and they that escape out of mount Zion: the zeal of the LORD of hosts shall do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us saith the LORD concerning the king of Assyria, He shall not come into this city, nor shoot an arrow there, nor come before it with shields, nor cast a bank against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by the same shall he return, and shall not come into this city, saith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forth, and smote in the camp of the Assyrians a hundred and fourscore and five thousand: and when they arose early in the morning, behold, they were all dead corp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s he was worshipping in the house of Nisroch his god, that Adrammelech and Sharezer his sons smote him with the sword; and they escaped into the land of Armenia: and Esar-haddon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of blasphemy: for the children are come to the birth, and there is not strength to bring for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the words of Rabshakeh, whom the king of Assyria his master hath sent to reproach the living God, and will reprove the words which the LORD thy God hath heard: wherefore lift up thy prayer for the remnant that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unto your master, Thus saith the LORD, Be not afraid of the words that thou hast heard, wherewith the servants of the king of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send a blast upon him, and he shall hear a rumour, and return 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2026-09-13T11:53:04Z</dcterms:created>
  <dcterms:modified xsi:type="dcterms:W3CDTF">2026-09-13T11:53:04Z</dcterms:modified>
  <dc:title>Bible.com.au: Isaiah 37:1-38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