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 I now come up without the LORD against this land to destroy it? the LORD said unto me, Go up against this land, and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Eliakim and Shebna and Joah unto Rabshakeh, Speak, I pray thee, unto thy servants in the Syrian language; for we understand it: and speak not to us in the Jews’ language, in the ears of the people that are o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Rabshakeh said, Hath my master sent me to thy master and to thee to speak these words? hath he not sent me to the men that sit upon the wall, that they may eat their own dung, and drink their own piss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Rabshakeh stood, and cried with a loud voice in the Jews’ language, and said, Hear ye the words of the great king, the king of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king, Let not Hezekiah deceive you: for he shall not be able to deli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let Hezekiah make you trust in the LORD, saying, The LORD will surely deliver us: this city shall not be delivered into the hand of the king of Assy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ken not to Hezekiah: for thus saith the king of Assyria, Make an agreement with me by a present, and come out to me: and eat ye every one of his vine, and every one of his fig tree, and drink ye every one the waters of his own cist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away to a land like your own land, a land of corn and wine, a land of bread and vine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ware lest Hezekiah persuade you, saying, The LORD will deliver us. Hath any of the gods of the nations delivered his land out of the hand of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fourteenth year of king Hezekiah, that Sennacherib king of Assyria came up against all the defenced cities of Judah, and took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had? where are the gods of Sepharvaim? and have they delivered Samaria out of m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are they among all the gods of these lands, that have delivered their land out of my hand, that the LORD should deliver Jerusalem out of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held their peace, and answered him not a word: for the king’s commandment was, saying, Answer him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ame Eliakim, the son of Hilkiah, that was over the household, and Shebna the scribe, and Joah, the son of Asaph, the recorder, to Hezekiah with their clothes rent, and told him the words of Rabshak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of Assyria sent Rabshakeh from Lachish to Jerusalem unto king Hezekiah with a great army. And he stood by the conduit of the upper pool in the highway of the fuller’s 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forth unto him Eliakim, Hilkiah’s son, which was over the house, and Shebna the scribe, and Joah, Asaph’s son, the rec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abshakeh said unto them, Say ye now to Hezekiah, Thus saith the great king, the king of Assyria, What confidence is this wherein thou trust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sayest thou, (but they are but vain words) I have counsel and strength for war: now on whom dost thou trust, that thou rebellest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 thou trustest in the staff of this broken reed, on Egypt; whereon if a man lean, it will go into his hand, and pierce it: so is Pharaoh king of Egypt to all that trus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ou say to me, We trust in the LORD our God: is it not he, whose high places and whose altars Hezekiah hath taken away, and said to Judah and to Jerusalem, Ye shall worship before this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give pledges, I pray thee, to my master the king of Assyria, and I will give thee two thousand horses, if thou be able on thy part to set riders upon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Isaiah 36:1-22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