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treams thereof shall be turned into pitch, and the dust thereof into brimstone, and the land thereof shall become burning pit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shall not be quenched night nor day; the smoke thereof shall go up for ever: from generation to generation it shall lie waste; none shall pass through it for ever and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cormorant and the bittern shall possess it; the owl also and the raven shall dwell in it: and he shall stretch out upon it the line of confusion, and the stones of empti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hall call the nobles thereof to the kingdom, but none shall be there, and all her princes shall be no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rns shall come up in her palaces, nettles and brambles in the fortresses thereof: and it shall be an habitation of dragons, and a court for ow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ild beasts of the desert shall also meet with the wild beasts of the island, and the satyr shall cry to his fellow; the screech owl also shall rest there, and find for herself a place of r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shall the great owl make her nest, and lay, and hatch, and gather under her shadow: there shall the vultures also be gathered, every one with her m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ek ye out of the book of the LORD, and read: no one of these shall fail, none shall want her mate: for my mouth it hath commanded, and his spirit it hath gather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hath cast the lot for them, and his hand hath divided it unto them by line: they shall possess it for ever, from generation to generation shall they dwell there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me near, ye nations, to hear; and hearken, ye people: let the earth hear, and all that is therein; the world, and all things that come forth of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indignation of the LORD is upon all nations, and his fury upon all their armies: he hath utterly destroyed them, he hath delivered them to the slaugh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ir slain also shall be cast out, and their stink shall come up out of their carcases, and the mountains shall be melted with their bl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l the host of heaven shall be dissolved, and the heavens shall be rolled together as a scroll: and all their host shall fall down, as the leaf falleth off from the vine, and as a falling fig from the fig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my sword shall be bathed in heaven: behold, it shall come down upon Idumea, and upon the people of my curse, to judg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word of the LORD is filled with blood, it is made fat with fatness, and with the blood of lambs and goats, with the fat of the kidneys of rams: for the LORD hath a sacrifice in Bozrah, and a great slaughter in the land of Idum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unicorns shall come down with them, and the bullocks with the bulls; and their land shall be soaked with blood, and their dust made fat with fat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t is the day of the LORD’s vengeance, and the year of recompences for the controversy of Zion.]]></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2026-06-17T03:45:35Z</dcterms:created>
  <dcterms:modified xsi:type="dcterms:W3CDTF">2026-06-17T03:45:35Z</dcterms:modified>
  <dc:title>Bible.com.au: Isaiah 34:1-17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