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4983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34: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streams thereof shall be turned into pitch, and the dust thereof into brimstone, and the land thereof shall become burning pitc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t shall not be quenched night nor day; the smoke thereof shall go up for ever: from generation to generation it shall lie waste; none shall pass through it for ever and ev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the cormorant and the bittern shall possess it; the owl also and the raven shall dwell in it: and he shall stretch out upon it the line of confusion, and the stones of emptines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y shall call the nobles thereof to the kingdom, but none shall be there, and all her princes shall be noth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orns shall come up in her palaces, nettles and brambles in the fortresses thereof: and it shall be an habitation of dragons, and a court for owl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wild beasts of the desert shall also meet with the wild beasts of the island, and the satyr shall cry to his fellow; the screech owl also shall rest there, and find for herself a place of res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re shall the great owl make her nest, and lay, and hatch, and gather under her shadow: there shall the vultures also be gathered, every one with her mat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eek ye out of the book of the LORD, and read: no one of these shall fail, none shall want her mate: for my mouth it hath commanded, and his spirit it hath gathered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hath cast the lot for them, and his hand hath divided it unto them by line: they shall possess it for ever, from generation to generation shall they dwell therei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Come near, ye nations, to hear; and hearken, ye people: let the earth hear, and all that is therein; the world, and all things that come forth of i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the indignation of the LORD is upon all nations, and his fury upon all their armies: he hath utterly destroyed them, he hath delivered them to the slaught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ir slain also shall be cast out, and their stink shall come up out of their carcases, and the mountains shall be melted with their bloo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all the host of heaven shall be dissolved, and the heavens shall be rolled together as a scroll: and all their host shall fall down, as the leaf falleth off from the vine, and as a falling fig from the fig tre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my sword shall be bathed in heaven: behold, it shall come down upon Idumea, and upon the people of my curse, to judgmen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sword of the LORD is filled with blood, it is made fat with fatness, and with the blood of lambs and goats, with the fat of the kidneys of rams: for the LORD hath a sacrifice in Bozrah, and a great slaughter in the land of Idume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unicorns shall come down with them, and the bullocks with the bulls; and their land shall be soaked with blood, and their dust made fat with fatnes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it is the day of the LORD’s vengeance, and the year of recompences for the controversy of Zion.]]></a:t>
            </a:r>
          </a:p>
        </p:txBody>
      </p:sp>
    </p:spTree>
  </p:cSld>
  <p:clrMapOvr>
    <a:masterClrMapping/>
  </p:clrMapOvr>
</p:sld>
</file>

<file path=ppt/theme/theme1.xml><?xml version="1.0" encoding="utf-8"?>
<a:theme xmlns:a="http://schemas.openxmlformats.org/drawingml/2006/main" name="Theme48">
  <a:themeElements>
    <a:clrScheme name="Theme4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2026-08-03T05:06:05Z</dcterms:created>
  <dcterms:modified xsi:type="dcterms:W3CDTF">2026-08-03T05:06:05Z</dcterms:modified>
  <dc:title>Bible.com.au: Isaiah 34:1-17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