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33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mourneth and languisheth: Lebanon is ashamed and hewn down: Sharon is like a wilderness; and Bashan and Carmel shake off their frui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ill I rise, saith the LORD; now will I be exalted; now will I lift up myself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conceive chaff, ye shall bring forth stubble: your breath, as fire, shall devour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eople shall be as the burnings of lime: as thorns cut up shall they be burned in the fir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ye that are far off, what I have done; and, ye that are near, acknowledge my migh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inners in Zion are afraid; fearfulness hath surprised the hypocrites. Who among us shall dwell with the devouring fire? who among us shall dwell with everlasting burning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alketh righteously, and speaketh uprightly; he that despiseth the gain of oppressions, that shaketh his hands from holding of bribes, that stoppeth his ears from hearing of blood, and shutteth his eyes from seeing evil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dwell on high: his place of defence shall be the munitions of rocks: bread shall be given him; his waters shall be sur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eyes shall see the king in his beauty: they shall behold the land that is very far off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heart shall meditate terror. Where is the scribe? where is the receiver? where is he that counted the towers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thee that spoilest, and thou wast not spoiled; and dealest treacherously, and they dealt not treacherously with thee! when thou shalt cease to spoil, thou shalt be spoiled; and when thou shalt make an end to deal treacherously, they shall deal treacherously with the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see a fierce people, a people of a deeper speech than thou canst perceive; of a stammering tongue, that thou canst not understan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upon Zion, the city of our solemnities: thine eyes shall see Jerusalem a quiet habitation, a tabernacle that shall not be taken down; not one of the stakes thereof shall ever be removed, neither shall any of the cords thereof be brok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the glorious LORD will be unto us a place of broad rivers and streams; wherein shall go no galley with oars, neither shall gallant ship pass thereb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our judge, the LORD is our lawgiver, the LORD is our king; he will save u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acklings are loosed; they could not well strengthen their mast, they could not spread the sail: then is the prey of a great spoil divided; the lame take the pre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inhabitant shall not say, I am sick: the people that dwell therein shall be forgiven their iniquit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be gracious unto us; we have waited for thee: be thou their arm every morning, our salvation also in the time of trou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noise of the tumult the people fled; at the lifting up of thyself the nations were scatter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spoil shall be gathered like the gathering of the caterpiller: as the running to and fro of locusts shall he run upon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exalted; for he dwelleth on high: he hath filled Zion with judgment and righteous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sdom and knowledge shall be the stability of thy times, and strength of salvation: the fear of the LORD is his treasu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ir valiant ones shall cry without: the ambassadors of peace shall weep bitterl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ghways lie waste, the wayfaring man ceaseth: he hath broken the covenant, he hath despised the cities, he regardeth no m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2026-06-17T03:45:37Z</dcterms:created>
  <dcterms:modified xsi:type="dcterms:W3CDTF">2026-06-17T03:45:37Z</dcterms:modified>
  <dc:title>Bible.com.au: Isaiah 33:1-24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