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soul have I desired thee in the night; yea, with my spirit within me will I seek thee early: for when thy judgments are in the earth, the inhabitants of the world will learn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favour be shewed to the wicked, yet will he not learn righteousness: in the land of uprightness will he deal unjustly, and will not behold the majesty of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n thy hand is lifted up, they will not see: but they shall see, and be ashamed for their envy at the people; yea, the fire of thine enemies shall devour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wilt ordain peace for us: for thou also hast wrought all our works in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ur God, other lords beside thee have had dominion over us: but by thee only will we make mention of thy n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ad, they shall not live; they are deceased, they shall not rise: therefore hast thou visited and destroyed them, and made all their memory to peris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increased the nation, O LORD, thou hast increased the nation: thou art glorified: thou hadst removed it far unto all the ends of the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n trouble have they visited thee, they poured out a prayer when thy chastening was upon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woman with child, that draweth near the time of her delivery, is in pain, and crieth out in her pangs; so have we been in thy sight, O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en with child, we have been in pain, we have as it were brought forth wind; we have not wrought any deliverance in the earth; neither have the inhabitants of the world fall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is song be sung in the land of Judah; We have a strong city; salvation will God appoint for walls and bulwark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dead men shall live, together with my dead body shall they arise. Awake and sing, ye that dwell in dust: for thy dew is as the dew of herbs, and the earth shall cast out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people, enter thou into thy chambers, and shut thy doors about thee: hide thyself as it were for a little moment, until the indignation be overpa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LORD cometh out of his place to punish the inhabitants of the earth for their iniquity: the earth also shall disclose her blood, and shall no more cover her sl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ye the gates, that the righteous nation which keepeth the truth may enter 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keep him in perfect peace, whose mind is stayed on thee: because he trusteth in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ye in the LORD for ever: for in the LORD JEHOVAH is everlasting strength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ringeth down them that dwell on high; the lofty city, he layeth it low; he layeth it low, even to the ground; he bringeth it even to the du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t shall tread it down, even the feet of the poor, and the steps of the need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just is uprightness: thou, most upright, dost weigh the path of the ju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n the way of thy judgments, O LORD, have we waited for thee; the desire of our soul is to thy name, and to the remembrance of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2026-07-13T12:07:55Z</dcterms:created>
  <dcterms:modified xsi:type="dcterms:W3CDTF">2026-07-13T12:07:55Z</dcterms:modified>
  <dc:title>Bible.com.au: Isaiah 26:1-21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