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18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25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be said in that day, Lo, this is our God; we have waited for him, and he will save us: this is the LORD; we have waited for him, we will be glad and rejoice in his salvatio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this mountain shall the hand of the LORD rest, and Moab shall be trodden down under him, even as straw is trodden down for the dunghil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spread forth his hands in the midst of them, as he that swimmeth spreadeth forth his hands to swim: and he shall bring down their pride together with the spoils of their hand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ortress of the high fort of thy walls shall he bring down, lay low, and bring to the ground, even to the du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thou art my God; I will exalt thee, I will praise thy name; for thou hast done wonderful things; thy counsels of old are faithfulness and tru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made of a city an heap; of a defenced city a ruin: a palace of strangers to be no city; it shall never be buil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l the strong people glorify thee, the city of the terrible nations shall fear the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been a strength to the poor, a strength to the needy in his distress, a refuge from the storm, a shadow from the heat, when the blast of the terrible ones is as a storm against the wal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bring down the noise of strangers, as the heat in a dry place; even the heat with the shadow of a cloud: the branch of the terrible ones shall be brought low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is mountain shall the LORD of hosts make unto all people a feast of fat things, a feast of wines on the lees, of fat things full of marrow, of wines on the lees well refin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will destroy in this mountain the face of the covering cast over all people, and the vail that is spread over all natio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swallow up death in victory; and the Lord GOD will wipe away tears from off all faces; and the rebuke of his people shall he take away from off all the earth: for the LORD hath spoken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2026-06-17T03:45:11Z</dcterms:created>
  <dcterms:modified xsi:type="dcterms:W3CDTF">2026-06-17T03:45:11Z</dcterms:modified>
  <dc:title>Bible.com.au: Isaiah 25:1-12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