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7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of hosts hath purposed it, to stain the pride of all glory, and to bring into contempt all the honourable of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ss through thy land as a river, O daughter of Tarshish: there is no more streng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tretched out his hand over the sea, he shook the kingdoms: the LORD hath given a commandment against the merchant city, to destroy the strong holds thereo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Thou shalt no more rejoice, O thou oppressed virgin, daughter of Zidon: arise, pass over to Chittim; there also shalt thou have no r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the land of the Chaldeans; this people was not, till the Assyrian founded it for them that dwell in the wilderness: they set up the towers thereof, they raised up the palaces thereof; and he brought it to ru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l, ye ships of Tarshish: for your strength is laid was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shall come to pass in that day, that Tyre shall be forgotten seventy years, according to the days of one king: after the end of seventy years shall Tyre sing as an harl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an harp, go about the city, thou harlot that hast been forgotten; make sweet melody, sing many songs, that thou mayest be rememb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come to pass after the end of seventy years, that the LORD will visit Tyre, and she shall turn to her hire, and shall commit fornication with all the kingdoms of the world upon the face of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r merchandise and her hire shall be holiness to the LORD: it shall not be treasured nor laid up; for her merchandise shall be for them that dwell before the LORD, to eat sufficiently, and for durable clot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Tyre. Howl, ye ships of Tarshish; for it is laid waste, so that there is no house, no entering in: from the land of Chittim it is revealed t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still, ye inhabitants of the isle; thou whom the merchants of Zidon, that pass over the sea, have replenish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y great waters the seed of Sihor, the harvest of the river, is her revenue; and she is a mart of n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 thou ashamed, O Zidon: for the sea hath spoken, even the strength of the sea, saying, I travail not, nor bring forth children, neither do I nourish up young men, nor bring up virg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at the report concerning Egypt, so shall they be sorely pained at the report of Ty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ss ye over to Tarshish; howl, ye inhabitants of the is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 this your joyous city, whose antiquity is of ancient days? her own feet shall carry her afar off to sojou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hath taken this counsel against Tyre, the crowning city, whose merchants are princes, whose traffickers are the honourable of the earth?]]></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2026-07-13T12:24:03Z</dcterms:created>
  <dcterms:modified xsi:type="dcterms:W3CDTF">2026-07-13T12:24:03Z</dcterms:modified>
  <dc:title>Bible.com.au: Isaiah 23:1-18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