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here cometh a chariot of men, with a couple of horsemen. And he answered and said, Babylon is fallen, is fallen; and all the graven images of her gods he hath broken un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threshing, and the corn of my floor: that which I have heard of the LORD of hosts, the God of Israel, have I declared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Dumah. He calleth to me out of Seir, Watchman, what of the night? Watchman, what of the n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said, The morning cometh, and also the night: if ye will enquire, enquire ye: return, co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upon Arabia. In the forest in Arabia shall ye lodge, O ye travelling companies of Dedan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the land of Tema brought water to him that was thirsty, they prevented with their bread him that fl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fled from the swords, from the drawn sword, and from the bent bow, and from the grievousness of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Within a year, according to the years of an hireling, and all the glory of Kedar shall fai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of the number of archers, the mighty men of the children of Kedar, shall be diminished: for the LORD God of Israel hath spoke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desert of the sea. As whirlwinds in the south pass through; so it cometh from the desert, from a terrible l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ievous vision is declared unto me; the treacherous dealer dealeth treacherously, and the spoiler spoileth. Go up, O Elam: besiege, O Media; all the sighing thereof have I made to c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re my loins filled with pain: pangs have taken hold upon me, as the pangs of a woman that travaileth: I was bowed down at the hearing of it; I was dismayed at the seeing of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d, fearfulness affrighted me: the night of my pleasure hath he turned into fear un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the table, watch in the watchtower, eat, drink: arise, ye princes, and anoint the shie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Go, set a watchman, let him declare what he se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w a chariot with a couple of horsemen, a chariot of asses, and a chariot of camels; and he hearkened diligently with much he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, A lion: My lord, I stand continually upon the watchtower in the daytime, and I am set in my ward whole nigh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2026-05-27T17:41:48Z</dcterms:created>
  <dcterms:modified xsi:type="dcterms:W3CDTF">2026-05-27T17:41:48Z</dcterms:modified>
  <dc:title>Bible.com.au: Isaiah 21:1-17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