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Isaiah the son of Amoz saw concerning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in the last days, that the mountain of the LORD’s house shall be established in the top of the mountains, and shall be exalted above the hills; and all nations shall flow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any people shall go and say, Come ye, and let us go up to the mountain of the LORD, to the house of the God of Jacob; and he will teach us of his ways, and we will walk in his paths: for out of Zion shall go forth the law, and 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judge among the nations, and shall rebuke many people: and they shall beat their swords into plowshares, and their spears into pruninghooks: nation shall not lift up sword against nation, neither shall they learn war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 house of Jacob, come ye, and let us walk in the light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ou hast forsaken thy people the house of Jacob, because they be replenished from the east, and are soothsayers like the Philistines, and they please themselves in the children of strang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also is full of silver and gold, neither is there any end of their treasures; their land is also full of horses, neither is there any end of their chari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also is full of idols; they worship the work of their own hands, that which their own finger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an man boweth down, and the great man humbleth himself: therefore forgive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nter into the rock, and hide thee in the dust, for fear of the LORD, and for the glory of his majes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fty looks of man shall be humbled, and the haughtiness of men shall be bowed down, and the LORD alone shall be exalted in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day of the LORD of hosts shall be upon every one that is proud and lofty, and upon every one that is lifted up; and he shall be brought l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all the cedars of Lebanon, that are high and lifted up, and upon all the oaks of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pon all the high mountains, and upon all the hills that are lifted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pon every high tower, and upon every fenced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pon all the ships of Tarshish, and upon all pleasant pic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ftiness of man shall be bowed down, and the haughtiness of men shall be made low: and the LORD alone shall be exalted in tha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idols he shall utterly abol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go into the holes of the rocks, and into the caves of the earth, for fear of the LORD, and for the glory of his majesty, when he ariseth to shake terribl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a man shall cast his idols of silver, and his idols of gold, which they made each one for himself to worship, to the moles and to the b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o into the clefts of the rocks, and into the tops of the ragged rocks, for fear of the LORD, and for the glory of his majesty, when he ariseth to shake terribly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ase ye from man, whose breath is in his nostrils: for wherein is he to be accounted 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2026-10-14T10:42:49Z</dcterms:created>
  <dcterms:modified xsi:type="dcterms:W3CDTF">2026-10-14T10:42:49Z</dcterms:modified>
  <dc:title>Bible.com.au: Isaiah 2:1-22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