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shadowing with wings, which is beyond the rivers of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endeth ambassadors by the sea, even in vessels of bulrushes upon the waters, saying, Go, ye swift messengers, to a nation scattered and peeled, to a people terrible from their beginning hitherto; a nation meted out and trodden down, whose land the rivers have spo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e inhabitants of the world, and dwellers on the earth, see ye, when he lifteth up an ensign on the mountains; and when he bloweth a trumpet, hear 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 the LORD said unto me, I will take my rest, and I will consider in my dwelling place like a clear heat upon herbs, and like a cloud of dew in the heat of harv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ore the harvest, when the bud is perfect, and the sour grape is ripening in the flower, he shall both cut off the sprigs with pruning hooks, and take away and cut down the bran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left together unto the fowls of the mountains, and to the beasts of the earth: and the fowls shall summer upon them, and all the beasts of the earth shall winter up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time shall the present be brought unto the LORD of hosts of a people scattered and peeled, and from a people terrible from their beginning hitherto; a nation meted out and trodden under foot, whose land the rivers have spoiled, to the place of the name of the LORD of hosts, the mount Z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2026-06-17T04:48:56Z</dcterms:created>
  <dcterms:modified xsi:type="dcterms:W3CDTF">2026-06-17T04:48:56Z</dcterms:modified>
  <dc:title>Bible.com.au: Isaiah 18:1-7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