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his strong cities be as a forsaken bough, and an uppermost branch, which they left because of the children of Israel: and there shall be deso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forgotten the God of thy salvation, and hast not been mindful of the rock of thy strength, therefore shalt thou plant pleasant plants, and shalt set it with strange s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shalt thou make thy plant to grow, and in the morning shalt thou make thy seed to flourish: but the harvest shall be a heap in the day of grief and of desperate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ultitude of many people, which make a noise like the noise of the seas; and to the rushing of nations, that make a rushing like the rushing of mighty wa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tions shall rush like the rushing of many waters: but God shall rebuke them, and they shall flee far off, and shall be chased as the chaff of the mountains before the wind, and like a rolling thing before the whirl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at eveningtide trouble; and before the morning he is not. This is the portion of them that spoil us, and the lot of them that rob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Damascus. Behold, Damascus is taken away from being a city, and it shall be a ruinous hea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are forsaken: they shall be for flocks, which shall lie down, and none shall make them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ress also shall cease from Ephraim, and the kingdom from Damascus, and the remnant of Syria: they shall be as the glory of the children of Israel,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at day it shall come to pass, that the glory of Jacob shall be made thin, and the fatness of his flesh shall wax 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as when the harvestman gathereth the corn, and reapeth the ears with his arm; and it shall be as he that gathereth ears in the valley of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gleaning grapes shall be left in it, as the shaking of an olive tree, two or three berries in the top of the uppermost bough, four or five in the outmost fruitful branches thereof, saith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day shall a man look to his Maker, and his eyes shall have respect to the Holy On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not look to the altars, the work of his hands, neither shall respect that which his fingers have made, either the groves, or the image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2026-06-27T10:21:00Z</dcterms:created>
  <dcterms:modified xsi:type="dcterms:W3CDTF">2026-06-27T10:21:00Z</dcterms:modified>
  <dc:title>Bible.com.au: Isaiah 17:1-14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