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7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bewail with the weeping of Jazer the vine of Sibmah: I will water thee with my tears, O Heshbon, and Elealeh: for the shouting for thy summer fruits and for thy harvest is fall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ladness is taken away, and joy out of the plentiful field; and in the vineyards there shall be no singing, neither shall there be shouting: the treaders shall tread out no wine in their presses; I have made their vintage shouting to ce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my bowels shall sound like an harp for Moab, and mine inward parts for Kir-hares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it is seen that Moab is weary on the high place, that he shall come to his sanctuary to pray; but he shall not prevai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ord that the LORD hath spoken concerning Moab since that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 LORD hath spoken, saying, Within three years, as the years of an hireling, and the glory of Moab shall be contemned, with all that great multitude; and the remnant shall be very small and feeb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ye the lamb to the ruler of the land from Sela to the wilderness, unto the mount of the daughter of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shall be, that, as a wandering bird cast out of the nest, so the daughters of Moab shall be at the fords of Arn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counsel, execute judgment; make thy shadow as the night in the midst of the noonday; hide the outcasts; bewray not him that wander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outcasts dwell with thee, Moab; be thou a covert to them from the face of the spoiler: for the extortioner is at an end, the spoiler ceaseth, the oppressors are consumed out of the l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mercy shall the throne be established: and he shall sit upon it in truth in the tabernacle of David, judging, and seeking judgment, and hasting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of the pride of Moab; he is very proud: even of his haughtiness, and his pride, and his wrath: but his lies shall not be s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Moab howl for Moab, every one shall howl: for the foundations of Kir-hareseth shall ye mourn; surely they are strick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ields of Heshbon languish, and the vine of Sibmah: the lords of the heathen have broken down the principal plants thereof, they are come even unto Jazer, they wandered through the wilderness: her branches are stretched out, they are gone over the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2026-07-13T12:24:03Z</dcterms:created>
  <dcterms:modified xsi:type="dcterms:W3CDTF">2026-07-13T12:24:03Z</dcterms:modified>
  <dc:title>Bible.com.au: Isaiah 16:1-14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