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ters of Dimon shall be full of blood: for I will bring more upon Dimon, lions upon him that escapeth of Moab, and upon the remnant of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Moab. Because in the night Ar of Moab is laid waste, and brought to silence; because in the night Kir of Moab is laid waste, and brought to silenc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one up to Bajith, and to Dibon, the high places, to weep: Moab shall howl over Nebo, and over Medeba: on all their heads shall be baldness, and every beard cut of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streets they shall gird themselves with sackcloth: on the tops of their houses, and in their streets, every one shall howl, weeping abundant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shbon shall cry, and Elealeh: their voice shall be heard even unto Jahaz: therefore the armed soldiers of Moab shall cry out; his life shall be grievous un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shall cry out for Moab; his fugitives shall flee unto Zoar, an heifer of three years old: for by the mounting up of Luhith with weeping shall they go it up; for in the way of Horonaim they shall raise up a cry of destru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ters of Nimrim shall be desolate: for the hay is withered away, the grass faileth, there is no green 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abundance they have gotten, and that which they have laid up, shall they carry away to the brook of the willow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ry is gone round about the borders of Moab; the howling thereof unto Eglaim, and the howling thereof unto Beer-el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2026-06-04T08:03:34Z</dcterms:created>
  <dcterms:modified xsi:type="dcterms:W3CDTF">2026-06-04T08:03:34Z</dcterms:modified>
  <dc:title>Bible.com.au: Isaiah 15:1-9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