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l from beneath is moved for thee to meet thee at thy coming: it stirreth up the dead for thee, even all the chief ones of the earth; it hath raised up from their thrones all the kings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shall speak and say unto thee, Art thou also become weak as we? art thou become like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y pomp is brought down to the grave, and the noise of thy viols: the worm is spread under thee, and the worms cover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art thou fallen from heaven, O Lucifer, son of the morning! how art thou cut down to the ground, which didst weaken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u hast said in thine heart, I will ascend into heaven, I will exalt my throne above the stars of God: I will sit also upon the mount of the congregation, in the sides of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eights of the clouds; I will be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ou shalt be brought down to hell, to the side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hat see thee shall narrowly look upon thee, and consider thee, saying, Is this the man that made the earth to tremble, that did shake kingd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made the world as a wilderness, and destroyed the cities thereof; that opened not the house of his priso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even all of them, lie in glory, every one in his own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mercy on Jacob, and will yet choose Israel, and set them in their own land: and the strangers shall be joined with them, and they shall cleave to the house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ou art cast out of thy grave like an abominable branch, and as the raiment of those that are slain, thrust through with a sword, that go down to the stones of the pit; as a carcase trodden unde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not be joined with them in burial, because thou hast destroyed thy land, and slain thy people: the seed of evildoers shall never be renow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slaughter for his children for the iniquity of their fathers; that they do not rise, nor possess the land, nor fill the face of the world with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ill rise up against them, saith the LORD of hosts, and cut off from Babylon the name, and remnant, and son, and nephew, saith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make it a possession for the bittern, and pools of water: and I will sweep it with the besom of destruction,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hosts hath sworn, saying, Surely as I have thought, so shall it come to pass; and as I have purposed, so shall i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I will break the Assyrian in my land, and upon my mountains tread him under foot: then shall his yoke depart from off them, and his burden depart from off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urpose that is purposed upon the whole earth: and this is the hand that is stretched out upon all the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of hosts hath purposed, and who shall disannul it? and his hand is stretched out, and who shall turn it b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was this bur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shall take them, and bring them to their place: and the house of Israel shall possess them in the land of the LORD for servants and handmaids: and they shall take them captives, whose captives they were; and they shall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joice not thou, whole Palestina, because the rod of him that smote thee is broken: for out of the serpent’s root shall come forth a cockatrice, and his fruit shall be a fiery flying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the poor shall feed, and the needy shall lie down in safety: and I will kill thy root with famine, and he shall slay thy rem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l, O gate; cry, O city; thou, whole Palestina, art dissolved: for there shall come from the north a smoke, and none shall be alone in his appointed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shall one then answer the messengers of the nation? That the LORD hath founded Zion, and the poor of his people shall trust i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in the day that the LORD shall give thee rest from thy sorrow, and from thy fear, and from the hard bondage wherein thou wast made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shalt take up this proverb against the king of Babylon, and say, How hath the oppressor ceased! the golden city c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th broken the staff of the wicked, and 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ho smote the people in wrath with a continual stroke, he that ruled the nations in anger, is persecuted, and none hinder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at rest, and is quiet: they break forth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e fir trees rejoice at thee, and the cedars of Lebanon, saying, Since thou art laid down, no feller is come up against u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Isaiah 14:1-32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