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47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12:1-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n that day thou shalt say, O LORD, I will praise thee: though thou wast angry with me, thine anger is turned away, and thou comfortedst m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God is my salvation; I will trust, and not be afraid: for the LORD JEHOVAH is my strength and my song; he also is become my salvatio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with joy shall ye draw water out of the wells of salvatio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n that day shall ye say, Praise the LORD, call upon his name, declare his doings among the people, make mention that his name is exalte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 unto the LORD; for he hath done excellent things: this is known in all the eart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ry out and shout, thou inhabitant of Zion: for great is the Holy One of Israel in the midst of the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3">
  <a:themeElements>
    <a:clrScheme name="Theme5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2026-08-03T23:07:22Z</dcterms:created>
  <dcterms:modified xsi:type="dcterms:W3CDTF">2026-08-03T23:07:22Z</dcterms:modified>
  <dc:title>Bible.com.au: Isaiah 12:1-6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