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at day there shall be a root of Jesse, which shall stand for an ensign of the people; to it shall the Gentiles seek: and his rest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be left,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 adversaries of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shall fly upon the shoulders of the Philistines toward the west; they shall spoil them of the east together: they shall lay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mighty wind shall he shake his hand over the river, and shall smite it in the seven streams, and make men go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be left, from Assyria; like as it was to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rod out of the stem of Jesse, and a Branch shall grow out of his ro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make him of quick understanding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also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cockatrice’ de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2026-07-13T12:04:44Z</dcterms:created>
  <dcterms:modified xsi:type="dcterms:W3CDTF">2026-07-13T12:04:44Z</dcterms:modified>
  <dc:title>Bible.com.au: Isaiah 11:1-16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