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7529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cept the LORD of hosts had left unto us a very small remnant, we should have been as Sodom, and we should have been like unto Gomorr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e word of the LORD, ye rulers of Sodom; give ear unto the law of our God, ye people of Gomorrah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at purpose is the multitude of your sacrifices unto me? saith the LORD: I am full of the burnt offerings of rams, and the fat of fed beasts; and I delight not in the blood of bullocks, or of lambs, or of he goat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e come to appear before me, who hath required this at your hand, to tread my courts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ing no more vain oblations; incense is an abomination unto me; the new moons and sabbaths, the calling of assemblies, I cannot away with; it is iniquity, even the solemn meet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new moons and your appointed feasts my soul hateth: they are a trouble unto me; I am weary to bear them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e spread forth your hands, I will hide mine eyes from you: yea, when ye make many prayers, I will not hear: your hands are full of blo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h you, make you clean; put away the evil of your doings from before mine eyes; cease to do evil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arn to do well; seek judgment, relieve the oppressed, judge the fatherless, plead for the widow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now, and let us reason together, saith the LORD: though your sins be as scarlet, they shall be as white as snow; though they be red like crimson, they shall be as woo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ision of Isaiah the son of Amoz, which he saw concerning Judah and Jerusalem in the days of Uzziah, Jotham, Ahaz, and Hezekiah, kings of Jud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be willing and obedient, ye shall eat the good of the lan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f ye refuse and rebel, ye shall be devoured with the sword: for the mouth of the LORD hath spoken i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is the faithful city become an harlot! it was full of judgment; righteousness lodged in it; but now murder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silver is become dross, thy wine mixed with water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princes are rebellious, and companions of thieves: every one loveth gifts, and followeth after rewards: they judge not the fatherless, neither doth the cause of the widow come unto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aith the Lord, the LORD of hosts, the mighty One of Israel, Ah, I will ease me of mine adversaries, and avenge me of mine enemies: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turn my hand upon thee, and purely purge away thy dross, and take away all thy ti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store thy judges as at the first, and thy counsellors as at the beginning: afterward thou shalt be called, The city of righteousness, the faithful ci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shall be redeemed with judgment, and her converts with righteousnes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estruction of the transgressors and of the sinners shall be together, and they that forsake the LORD shall be consum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, O heavens, and give ear, O earth: for the LORD hath spoken, I have nourished and brought up children, and they have rebelled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shamed of the oaks which ye have desired, and ye shall be confounded for the gardens that ye have chosen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shall be as an oak whose leaf fadeth, and as a garden that hath no wat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rong shall be as tow, and the maker of it as a spark, and they shall both burn together, and none shall quench them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x knoweth his owner, and the ass his master’s crib: but Israel doth not know, my people doth not consid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 sinful nation, a people laden with iniquity, a seed of evildoers, children that are corrupters: they have forsaken the LORD, they have provoked the Holy One of Israel unto anger, they are gone away backw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ye be stricken any more? ye will revolt more and more: the whole head is sick, and the whole heart fain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sole of the foot even unto the head there is no soundness in it; but wounds, and bruises, and putrifying sores: they have not been closed, neither bound up, neither mollified with oint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country is desolate, your cities are burned with fire: your land, strangers devour it in your presence, and it is desolate, as overthrown by strang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daughter of Zion is left as a cottage in a vineyard, as a lodge in a garden of cucumbers, as a besieged cit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2026-07-22T16:10:36Z</dcterms:created>
  <dcterms:modified xsi:type="dcterms:W3CDTF">2026-07-22T16:10:36Z</dcterms:modified>
  <dc:title>Bible.com.au: Isaiah 1:1-31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