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 themselves, as in the days of Gibeah: therefore he will remember their iniquity, he will visit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Israel like grapes in the wilderness; I saw your fathers as the firstripe in the fig tree at her first time: but they went to Baal-peor, and separated themselves unto that shame; and their abominations were according as they l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Ephraim, their glory shall fly away like a bird, from the birth, and from the womb, and from the conce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bring up their children, yet will I bereave them, that there shall not be a man left: yea, woe also to them when I depart from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as I saw Tyrus, is planted in a pleasant place: but Ephraim shall bring forth his children to the murder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O LORD: what wilt thou give? give them a miscarrying womb and dry breas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ickedness is in Gilgal: for there I hated them: for the wickedness of their doings I will drive them out of mine house, I will love them no more: all their princes are revol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smitten, their root is dried up, they shall bear no fruit: yea, though they bring forth, yet will I slay even the beloved fruit of their wom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cast them away, because they did not hearken unto him: and they shall be wanderers among the n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, O Israel, for joy, as other people: for thou hast gone a whoring from thy God, thou hast loved a reward upon every cornflo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and the winepress shall not feed them, and the new wine shall fail in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e LORD’s land; but Ephraim shall return to Egypt, and they shall eat unclean things in Assyri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offer wine offerings to the LORD, neither shall they be pleasing unto him: their sacrifices shall be unto them as the bread of mourners; all that eat thereof shall be polluted: for their bread for their soul shall not come into the house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e do in the solemn day, and in the day of the feast of the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are gone because of destruction: Egypt shall gather them up, Memphis shall bury them: the pleasant places for their silver, nettles shall possess them: thorns shall be in their tabernac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visitation are come, the days of recompence are come; Israel shall know it: the prophet is a fool, the spiritual man is mad, for the multitude of thine iniquity, and the great hat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of Ephraim was with my God: but the prophet is a snare of a fowler in all his ways, and hatred in the house of his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2026-06-17T04:48:44Z</dcterms:created>
  <dcterms:modified xsi:type="dcterms:W3CDTF">2026-06-17T04:48:44Z</dcterms:modified>
  <dc:title>Bible.com.au: Hosea 9:1-17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