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gone up to Assyria, a wild ass alone by himself: Ephraim hath hired lov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gh they have hired among the nations, now will I gather them, and they shall sorrow a little for the burden of the king of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Ephraim hath made many altars to sin, altars shall be unto him to si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written to him the great things of my law, but they were counted as a strange 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flesh for the sacrifices of mine offerings, and eat it; but the LORD accepteth them not; now will he remember their iniquity, and visit their sins: they shall return to Egyp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srael hath forgotten his Maker, and buildeth temples; and Judah hath multiplied fenced cities: but I will send a fire upon his cities, and it shall devour the palaces thereo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e trumpet to thy mouth. He shall come as an eagle against the house of the LORD, because they have transgressed my covenant, and trespassed against my l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shall cry unto me, My God, we know the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hath cast off the thing that is good: the enemy shall pursue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set up kings, but not by me: they have made princes, and I knew it not: of their silver and their gold have they made them idols, that they may be cut of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calf, O Samaria, hath cast thee off; mine anger is kindled against them: how long will it be ere they attain to innocenc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rom Israel was it also: the workman made it; therefore it is not God: but the calf of Samaria shall be broken in piec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have sown the wind, and they shall reap the whirlwind: it hath no stalk: the bud shall yield no meal: if so be it yield, the strangers shall swallow it u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is swallowed up: now shall they be among the Gentiles as a vessel wherein is no pleasu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2026-06-04T08:02:44Z</dcterms:created>
  <dcterms:modified xsi:type="dcterms:W3CDTF">2026-06-04T08:02:44Z</dcterms:modified>
  <dc:title>Bible.com.au: Hosea 8:1-14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