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72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4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shall be, like people, like priest: and I will punish them for their ways, and reward them their doing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shall eat, and not have enough: they shall commit whoredom, and shall not increase: because they have left off to take heed to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redom and wine and new wine take away the hear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ask counsel at their stocks, and their staff declareth unto them: for the spirit of whoredoms hath caused them to err, and they have gone a whoring from under their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crifice upon the tops of the mountains, and burn incense upon the hills, under oaks and poplars and elms, because the shadow thereof is good: therefore your daughters shall commit whoredom, and your spouses shall commit adulter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punish your daughters when they commit whoredom, nor your spouses when they commit adultery: for themselves are separated with whores, and they sacrifice with harlots: therefore the people that doth not understand shall fal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ou, Israel, play the harlot, yet let not Judah offend; and come not ye unto Gilgal, neither go ye up to Beth-aven, nor swear, The LORD live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srael slideth back as a backsliding heifer: now the LORD will feed them as a lamb in a large pla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is joined to idols: let him alon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drink is sour: they have committed whoredom continually: her rulers with shame do love, Give y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e word of the LORD, ye children of Israel: for the LORD hath a controversy with the inhabitants of the land, because there is no truth, nor mercy, nor knowledge of God in the lan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nd hath bound her up in her wings, and they shall be ashamed because of their sacrific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swearing, and lying, and killing, and stealing, and committing adultery, they break out, and blood toucheth blo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the land mourn, and every one that dwelleth therein shall languish, with the beasts of the field, and with the fowls of heaven; yea, the fishes of the sea also shall be taken aw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let no man strive, nor reprove another: for thy people are as they that strive with the pries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t thou fall in the day, and the prophet also shall fall with thee in the night, and I will destroy thy mo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are destroyed for lack of knowledge: because thou hast rejected knowledge, I will also reject thee, that thou shalt be no priest to me: seeing thou hast forgotten the law of thy God, I will also forget thy childr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were increased, so they sinned against me: therefore will I change their glory into sha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at up the sin of my people, and they set their heart on their iniquit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2026-06-24T11:36:44Z</dcterms:created>
  <dcterms:modified xsi:type="dcterms:W3CDTF">2026-06-24T11:36:44Z</dcterms:modified>
  <dc:title>Bible.com.au: Hosea 4:1-19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