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 unto me, Go yet, love a woman beloved of her friend, yet an adulteress, according to the love of the LORD toward the children of Israel, who look to other gods, and love flagons of win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bought her to me for fifteen pieces of silver, and for an homer of barley, and an half homer of barley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 unto her, Thou shalt abide for me many days; thou shalt not play the harlot, and thou shalt not be for another man: so will I also be for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ldren of Israel shall abide many days without a king, and without a prince, and without a sacrifice, and without an image, and without an ephod, and without teraphim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shall the children of Israel return, and seek the LORD their God, and David their king; and shall fear the LORD and his goodness in the latter day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2026-06-12T02:17:34Z</dcterms:created>
  <dcterms:modified xsi:type="dcterms:W3CDTF">2026-06-12T02:17:34Z</dcterms:modified>
  <dc:title>Bible.com.au: Hosea 3:1-5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