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41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refore will I return, and take away my corn in the time thereof, and my wine in the season thereof, and will recover my wool and my flax given to cover her nakednes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will I discover her lewdness in the sight of her lovers, and none shall deliver her out of mine han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will also cause all her mirth to cease, her feast days, her new moons, and her sabbaths, and all her solemn fea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will destroy her vines and her fig trees, whereof she hath said, These are my rewards that my lovers have given me: and I will make them a forest, and the beasts of the field shall ea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I will visit upon her the days of Baalim, wherein she burned incense to them, and she decked herself with her earrings and her jewels, and she went after her lovers, and forgat me, saith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refore, behold, I will allure her, and bring her into the wilderness, and speak comfortably unto 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I will give her her vineyards from thence, and the valley of Achor for a door of hope: and she shall sing there, as in the days of her youth, and as in the day when she came up out of the land of Egyp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it shall be at that day, saith the LORD, that thou shalt call me Ishi; and shalt call me no more Baa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I will take away the names of Baalim out of her mouth, and they shall no more be remembered by their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in that day will I make a covenant for them with the beasts of the field, and with the fowls of heaven, and with the creeping things of the ground: and I will break the bow and the sword and the battle out of the earth, and will make them to lie down safe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y ye unto your brethren, Ammi; and to your sisters, Ru-ham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I will betroth thee unto me for ever; yea, I will betroth thee unto me in righteousness, and in judgment, and in lovingkindness, and in merci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even betroth thee unto me in faithfulness: and thou shalt know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come to pass in that day, I will hear, saith the LORD, I will hear the heavens, and they shall hear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earth shall hear the corn, and the wine, and the oil; and they shall hear Jezre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I will sow her unto me in the earth; and I will have mercy upon her that had not obtained mercy; and I will say to them which were not my people, Thou art my people; and they shall say, Thou art my Go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lead with your mother, plead: for she is not my wife, neither am I her husband: let her therefore put away her whoredoms out of her sight, and her adulteries from between her brea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st I strip her naked, and set her as in the day that she was born, and make her as a wilderness, and set her like a dry land, and slay her with thir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I will not have mercy upon her children; for they be the children of whoredo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eir mother hath played the harlot: she that conceived them hath done shamefully: for she said, I will go after my lovers, that give me my bread and my water, my wool and my flax, mine oil and my drin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behold, I will hedge up thy way with thorns, and make a wall, that she shall not find her path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e shall follow after her lovers, but she shall not overtake them; and she shall seek them, but shall not find them: then shall she say, I will go and return to my first husband; for then was it better with me than 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she did not know that I gave her corn, and wine, and oil, and multiplied her silver and gold, which they prepared for Baal.]]></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2026-06-17T03:43:48Z</dcterms:created>
  <dcterms:modified xsi:type="dcterms:W3CDTF">2026-06-17T03:43:48Z</dcterms:modified>
  <dc:title>Bible.com.au: Hosea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