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73957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sea 12:1-1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phraim feedeth on wind, and followeth after the east wind: he daily increaseth lies and desolation; and they do make a covenant with the Assyrians, and oil is carried into Egypt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hath also a controversy with Judah, and will punish Jacob according to his ways; according to his doings will he recompense him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ook his brother by the heel in the womb, and by his strength he had power with God: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a, he had power over the angel, and prevailed: he wept, and made supplication unto him: he found him in Beth-el, and there he spake with us;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n the LORD God of hosts; the LORD is his memorial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turn thou to thy God: keep mercy and judgment, and wait on thy God continually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is a merchant, the balances of deceit are in his hand: he loveth to oppres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Ephraim said, Yet I am become rich, I have found me out substance: in all my labours they shall find none iniquity in me that were sin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that am the LORD thy God from the land of Egypt will yet make thee to dwell in tabernacles, as in the days of the solemn feast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also spoken by the prophets, and I have multiplied visions, and used similitudes, by the ministry of the prophet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 there iniquity in Gilead? surely they are vanity: they sacrifice bullocks in Gilgal; yea, their altars are as heaps in the furrows of the field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Jacob fled into the country of Syria, and Israel served for a wife, and for a wife he kept sheep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by a prophet the LORD brought Israel out of Egypt, and by a prophet was he preserved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phraim provoked him to anger most bitterly: therefore shall he leave his blood upon him, and his reproach shall his Lord return unto him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">
  <a:themeElements>
    <a:clrScheme name="Theme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2026-09-29T23:08:18Z</dcterms:created>
  <dcterms:modified xsi:type="dcterms:W3CDTF">2026-09-29T23:08:18Z</dcterms:modified>
  <dc:title>Bible.com.au: Hosea 12:1-14 (KJV)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