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hat am the LORD thy God from the land of Egypt will yet make thee to dwell in tabernacles, as in the days of the solemn fea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so spoken by the prophets, and I have multiplied visions, and used similitudes, by the ministry of the prophe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iniquity in Gilead? surely they are vanity: they sacrifice bullocks in Gilgal; yea, their altars are as heaps in the furrows of the fiel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fled into the country of Syria, and Israel served for a wife, and for a wife he kept sh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y a prophet the LORD brought Israel out of Egypt, and by a prophet was he preser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provoked him to anger most bitterly: therefore shall he leave his blood upon him, and his reproach shall his Lord return un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feedeth on wind, and followeth after the east wind: he daily increaseth lies and desolation; and they do make a covenant with the Assyrians, and oil is carried into Egyp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also a controversy with Judah, and will punish Jacob according to his ways; according to his doings will he recompense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his brother by the heel in the womb, and by his strength he had power with Go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he had power over the angel, and prevailed: he wept, and made supplication unto him: he found him in Beth-el, and there he spake with u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LORD God of hosts; the LORD is his memoria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urn thou to thy God: keep mercy and judgment, and wait on thy God continual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a merchant, the balances of deceit are in his hand: he loveth to oppr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phraim said, Yet I am become rich, I have found me out substance: in all my labours they shall find none iniquity in me that were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2026-06-04T08:02:51Z</dcterms:created>
  <dcterms:modified xsi:type="dcterms:W3CDTF">2026-06-04T08:02:51Z</dcterms:modified>
  <dc:title>Bible.com.au: Hosea 12:1-14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