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1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execute the fierceness of mine anger, I will not return to destroy Ephraim: for I am God, and not man; the Holy One in the midst of thee: and I will not enter into the ci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walk after the LORD: he shall roar like a lion: when he shall roar, then the children shall tremble from the we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tremble as a bird out of Egypt, and as a dove out of the land of Assyria: and I will place them in their houses, saith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compasseth me about with lies, and the house of Israel with deceit: but Judah yet ruleth with God, and is faithful with the sain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srael was a child, then I loved him, and called my son out of Egyp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called them, so they went from them: they sacrificed unto Baalim, and burned incense to graven imag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aught Ephraim also to go, taking them by their arms; but they knew not that I healed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rew them with cords of a man, with bands of love: and I was to them as they that take off the yoke on their jaws, and I laid meat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return into the land of Egypt, but the Assyrian shall be his king, because they refused to retur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word shall abide on his cities, and shall consume his branches, and devour them, because of their own counse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people are bent to backsliding from me: though they called them to the most High, none at all would exalt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all I give thee up, Ephraim? how shall I deliver thee, Israel? how shall I make thee as Admah? how shall I set thee as Zeboim? mine heart is turned within me, my repentings are kindled toge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2026-07-13T12:04:46Z</dcterms:created>
  <dcterms:modified xsi:type="dcterms:W3CDTF">2026-07-13T12:04:46Z</dcterms:modified>
  <dc:title>Bible.com.au: Hosea 11:1-12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