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510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0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srael, thou hast sinned from the days of Gibeah: there they stood: the battle in Gibeah against the children of iniquity did not overtake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in my desire that I should chastise them; and the people shall be gathered against them, when they shall bind themselves in their two furrow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phraim is as an heifer that is taught, and loveth to tread out the corn; but I passed over upon her fair neck: I will make Ephraim to ride; Judah shall plow, and Jacob shall break his clo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w to yourselves in righteousness, reap in mercy; break up your fallow ground: for it is time to seek the LORD, till he come and rain righteousness upon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ave plowed wickedness, ye have reaped iniquity; ye have eaten the fruit of lies: because thou didst trust in thy way, in the multitude of thy mighty m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a tumult arise among thy people, and all thy fortresses shall be spoiled, as Shalman spoiled Beth-arbel in the day of battle: the mother was dashed in pieces upon her childr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Beth-el do unto you because of your great wickedness: in a morning shall the king of Israel utterly be cut of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an empty vine, he bringeth forth fruit unto himself: according to the multitude of his fruit he hath increased the altars; according to the goodness of his land they have made goodly imag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 is divided; now shall they be found faulty: he shall break down their altars, he shall spoil their imag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they shall say, We have no king, because we feared not the LORD; what then should a king do to u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poken words, swearing falsely in making a covenant: thus judgment springeth up as hemlock in the furrows of the fiel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habitants of Samaria shall fear because of the calves of Beth-aven: for the people thereof shall mourn over it, and the priests thereof that rejoiced on it, for the glory thereof, because it is departed from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also carried unto Assyria for a present to king Jareb: Ephraim shall receive shame, and Israel shall be ashamed of his own couns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Samaria, her king is cut off as the foam upon the wat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 places also of Aven, the sin of Israel, shall be destroyed: the thorn and the thistle shall come up on their altars; and they shall say to the mountains, Cover us; and to the hills, Fall on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2026-06-26T00:46:44Z</dcterms:created>
  <dcterms:modified xsi:type="dcterms:W3CDTF">2026-06-26T00:46:44Z</dcterms:modified>
  <dc:title>Bible.com.au: Hosea 10:1-15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