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299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1: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aid God, Call his name Lo-ammi: for ye are not my people, and I will not be your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t the number of the children of Israel shall be as the sand of the sea, which cannot be measured nor numbered; and it shall come to pass, that in the place where it was said unto them, Ye are not my people, there it shall be said unto them, Ye are the sons of the living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hall the children of Judah and the children of Israel be gathered together, and appoint themselves one head, and they shall come up out of the land: for great shall be the day of Jezre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that came unto Hosea, the son of Beeri, in the days of Uzziah, Jotham, Ahaz, and Hezekiah, kings of Judah, and in the days of Jeroboam the son of Joash, king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beginning of the word of the LORD by Hosea. And the LORD said to Hosea, Go, take unto thee a wife of whoredoms and children of whoredoms: for the land hath committed great whoredom, departing from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he went and took Gomer the daughter of Diblaim; which conceived, and bare him a s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said unto him, Call his name Jezreel; for yet a little while, and I will avenge the blood of Jezreel upon the house of Jehu, and will cause to cease the kingdom of the house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shall come to pass at that day, that I will break the bow of Israel in the valley of Jezre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he conceived again, and bare a daughter. And God said unto him, Call her name Lo-ruhamah: for I will no more have mercy upon the house of Israel; but I will utterly take them a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 will have mercy upon the house of Judah, and will save them by the LORD their God, and will not save them by bow, nor by sword, nor by battle, by horses, nor by horse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when she had weaned Lo-ruhamah, she conceived, and bare a son.]]></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2026-06-07T06:28:38Z</dcterms:created>
  <dcterms:modified xsi:type="dcterms:W3CDTF">2026-06-07T06:28:38Z</dcterms:modified>
  <dc:title>Bible.com.au: Hosea 1:1-11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