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was a figure for the time then present, in which were offered both gifts and sacrifices, that could not make him that did the service perfect, as pertaining to the consc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stood only in meats and drinks, and divers washings, and carnal ordinances, imposed on them until the time of reform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Christ being come an high priest of good things to come, by a greater and more perfect tabernacle, not made with hands, that is to say, not of this buil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by the blood of goats and calves, but by his own blood he entered in once into the holy place, having obtained eternal redemption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the blood of bulls and of goats, and the ashes of an heifer sprinkling the unclean, sanctifieth to the purifying of the fl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much more shall the blood of Christ, who through the eternal Spirit offered himself without spot to God, purge your conscience from dead works to serve the living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is cause he is the mediator of the new testament, that by means of death, for the redemption of the transgressions that were under the first testament, they which are called might receive the promise of eternal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 a testament is, there must also of necessity be the death of the testa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testament is of force after men are dead: otherwise it is of no strength at all while the testator liv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upon neither the first testament was dedicated without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verily the first covenant had also ordinances of divine service, and a worldly sanctu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en Moses had spoken every precept to all the people according to the law, he took the blood of calves and of goats, with water, and scarlet wool, and hyssop, and sprinkled both the book, and all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This is the blood of the testament which God hath enjoined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he sprinkled with blood both the tabernacle, and all the vessels of the minis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most all things are by the law purged with blood; and without shedding of blood is no remi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therefore necessary that the patterns of things in the heavens should be purified with these; but the heavenly things themselves with better sacrifices than the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is not entered into the holy places made with hands, which are the figures of the true; but into heaven itself, now to appear in the presence of God fo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r yet that he should offer himself often, as the high priest entereth into the holy place every year with blood of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n must he often have suffered since the foundation of the world: but now once in the end of the world hath he appeared to put away sin by the sacrifice of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it is appointed unto men once to die, but after this the judg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hrist was once offered to bear the sins of many; and unto them that look for him shall he appear the second time without sin unto salv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was a tabernacle made; the first, wherein was the candlestick, and the table, and the shewbread; which is called the sanctu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the second veil, the tabernacle which is called the Holiest of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had the golden censer, and the ark of the covenant overlaid round about with gold, wherein was the golden pot that had manna, and Aaron’s rod that budded, and the tables of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ver it the cherubims of glory shadowing the mercyseat; of which we cannot now speak particular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ese things were thus ordained, the priests went always into the first tabernacle, accomplishing the servic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to the second went the high priest alone once every year, not without blood, which he offered for himself, and for the errors of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Ghost this signifying, that the way into the holiest of all was not yet made manifest, while as the first tabernacle was yet standing:]]></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2026-06-17T03:47:10Z</dcterms:created>
  <dcterms:modified xsi:type="dcterms:W3CDTF">2026-06-17T03:47:10Z</dcterms:modified>
  <dc:title>Bible.com.au: Hebrews 9:1-28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