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6: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beloved, we are persuaded better things of you, and things that accompany salvation, though we thus spea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God is not unrighteous to forget your work and labour of love, which ye have shewed toward his name, in that ye have ministered to the saints, and do minist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e desire that every one of you do shew the same diligence to the full assurance of hope unto the e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ye be not slothful, but followers of them who through faith and patience inherit the promi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when God made promise to Abraham, because he could swear by no greater, he sware by himsel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aying, Surely blessing I will bless thee, and multiplying I will multiply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o, after he had patiently endured, he obtained the promi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men verily swear by the greater: and an oath for confirmation is to them an end of all str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rein God, willing more abundantly to shew unto the heirs of promise the immutability of his counsel, confirmed it by an o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at by two immutable things, in which it was impossible for God to lie, we might have a strong consolation, who have fled for refuge to lay hold upon the hope set before 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leaving the principles of the doctrine of Christ, let us go on unto perfection; not laying again the foundation of repentance from dead works, and of faith toward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ich hope we have as an anchor of the soul, both sure and stedfast, and which entereth into that within the vei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ither the forerunner is for us entered, even Jesus, made an high priest for ever after the order of Melchisedec.]]></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f the doctrine of baptisms, and of laying on of hands, and of resurrection of the dead, and of eternal judgm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is will we do, if God perm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t is impossible for those who were once enlightened, and have tasted of the heavenly gift, and were made partakers of the Holy Gho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ave tasted the good word of God, and the powers of the world to co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they shall fall away, to renew them again unto repentance; seeing they crucify to themselves the Son of God afresh, and put him to an open sha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earth which drinketh in the rain that cometh oft upon it, and bringeth forth herbs meet for them by whom it is dressed, receiveth blessing from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at which beareth thorns and briers is rejected, and is nigh unto cursing; whose end is to be burned.]]></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2026-08-03T05:06:53Z</dcterms:created>
  <dcterms:modified xsi:type="dcterms:W3CDTF">2026-08-03T05:06:53Z</dcterms:modified>
  <dc:title>Bible.com.au: Hebrews 6:1-20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