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eth therefore a rest to the peo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is entered into his rest, he also hath ceased from his own works, as God did from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labour therefore to enter into that rest, lest any man fall after the same example of unbelie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quick, and powerful, and sharper than any twoedged sword, piercing even to the dividing asunder of soul and spirit, and of the joints and marrow, and is a discerner of the thoughts and intents of the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there any creature that is not manifest in his sight: but all things are naked and opened unto the eyes of him with whom we have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ing then that we have a great high priest, that is passed into the heavens, Jesus the Son of God, let us hold fast our profe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not an high priest which cannot be touched with the feeling of our infirmities; but was in all points tempted like as we are, yet withou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refore come boldly unto the throne of grace, that we may obtain mercy, and find grace to help in time of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therefore fear, lest, a promise being left us of entering into his rest, any of you should seem to come sho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unto us was the gospel preached, as well as unto them: but the word preached did not profit them, not being mixed with faith in them that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which have believed do enter into rest, as he said, As I have sworn in my wrath, if they shall enter into my rest: although the works were finished from the foundation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spake in a certain place of the seventh day on this wise, And God did rest the seventh day from all his wo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is place again, If they shall enter into my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therefore it remaineth that some must enter therein, and they to whom it was first preached entered not in because of unbel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limiteth a certain day, saying in David, To day, after so long a time; as it is said, To day if ye will hear his voice, harden not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esus had given them rest, then would he not afterward have spoken of another day.]]></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2026-07-22T16:12:12Z</dcterms:created>
  <dcterms:modified xsi:type="dcterms:W3CDTF">2026-07-22T16:12:12Z</dcterms:modified>
  <dc:title>Bible.com.au: Hebrews 4:1-16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