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3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ews 13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carried about with divers and strange doctrines. For it is a good thing that the heart be established with grace; not with meats, which have not profited them that have been occupied there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an altar, whereof they have no right to eat which serve the tabernac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bodies of those beasts, whose blood is brought into the sanctuary by the high priest for sin, are burned without the cam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Jesus also, that he might sanctify the people with his own blood, suffered without the gat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go forth therefore unto him without the camp, bearing his reproac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re have we no continuing city, but we seek one to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m therefore let us offer the sacrifice of praise to God continually, that is, the fruit of our lips giving thanks to his na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o do good and to communicate forget not: for with such sacrifices God is well pleas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them that have the rule over you, and submit yourselves: for they watch for your souls, as they that must give account, that they may do it with joy, and not with grief: for that is unprofitable for yo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for us: for we trust we have a good conscience, in all things willing to live honest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brotherly love continu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beseech you the rather to do this, that I may be restored to you the soon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God of peace, that brought again from the dead our Lord Jesus, that great shepherd of the sheep, through the blood of the everlasting covenant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you perfect in every good work to do his will, working in you that which is wellpleasing in his sight, through Jesus Christ; to whom be glory for ever and ever. Am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beseech you, brethren, suffer the word of exhortation: for I have written a letter unto you in few wor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that our brother Timothy is set at liberty; with whom, if he come shortly, I will see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ute all them that have the rule over you, and all the saints. They of Italy salute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with you all. Am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forgetful to entertain strangers: for thereby some have entertained angels unawar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m that are in bonds, as bound with them; and them which suffer adversity, as being yourselves also in the bod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riage is honourable in all, and the bed undefiled: but whoremongers and adulterers God will judg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conversation be without covetousness; and be content with such things as ye have: for he hath said, I will never leave thee, nor forsake th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we may boldly say, The Lord is my helper, and I will not fear what man shall do unto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m which have the rule over you, who have spoken unto you the word of God: whose faith follow, considering the end of their conversa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Christ the same yesterday, and to day, and for 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2026-06-17T03:47:08Z</dcterms:created>
  <dcterms:modified xsi:type="dcterms:W3CDTF">2026-06-17T03:47:08Z</dcterms:modified>
  <dc:title>Bible.com.au: Hebrews 13:1-25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