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we have had fathers of our flesh which corrected us, and we gave them reverence: shall we not much rather be in subjection unto the Father of spirits, and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verily for a few days chastened us after their own pleasure; but he for our profit, that we might be partakers of his hol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no chastening for the present seemeth to be joyous, but grievous: nevertheless afterward it yieldeth the peaceable fruit of righteousness unto them which are exercised thereb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lift up the hands which hang down, and the feeble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ke straight paths for your feet, lest that which is lame be turned out of the way; but let it rather be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llow peace with all men, and holiness, without which no man shall se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ing diligently lest any man fail of the grace of God; lest any root of bitterness springing up trouble you, and thereby many be defi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there be any fornicator, or profane person, as Esau, who for one morsel of meat sold his birthr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ye know how that afterward, when he would have inherited the blessing, he was rejected: for he found no place of repentance, though he sought it carefully with t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e are not come unto the mount that might be touched, and that burned with fire, nor unto blackness, and darkness, and temp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seeing we also are compassed about with so great a cloud of witnesses, let us lay aside every weight, and the sin which doth so easily beset us, and let us run with patience the race that is set before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und of a trumpet, and the voice of words; which voice they that heard intreated that the word should not be spoken to them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could not endure that which was commanded, And if so much as a beast touch the mountain, it shall be stoned, or thrust through with a d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terrible was the sight, that Moses said, I exceedingly fear and qua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e are come unto mount Sion, and unto the city of the living God, the heavenly Jerusalem, and to an innumerable company of ange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the general assembly and church of the firstborn, which are written in heaven, and to God the Judge of all, and to the spirits of just men made perf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Jesus the mediator of the new covenant, and to the blood of sprinkling, that speaketh better things than that of Ab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that ye refuse not him that speaketh. For if they escaped not who refused him that spake on earth, much more shall not we escape, if we turn away from him that speaketh from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se voice then shook the earth: but now he hath promised, saying, Yet once more I shake not the earth only, but also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word, Yet once more, signifieth the removing of those things that are shaken, as of things that are made, that those things which cannot be shaken may rem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fore we receiving a kingdom which cannot be moved, let us have grace, whereby we may serve God acceptably with reverence and godly fe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ing unto Jesus the author and finisher of our faith; who for the joy that was set before him endured the cross, despising the shame, and is set down at the right hand of the throne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ur God is a consuming fi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consider him that endured such contradiction of sinners against himself, lest ye be wearied and faint in your mi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have not yet resisted unto blood, striving against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have forgotten the exhortation which speaketh unto you as unto children, My son, despise not thou the chastening of the Lord, nor faint when thou art rebuked of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om the Lord loveth he chasteneth, and scourgeth every son whom he receiv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e endure chastening, God dealeth with you as with sons; for what son is he whom the father chasteneth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ye be without chastisement, whereof all are partakers, then are ye bastards, and not son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2026-06-04T08:04:28Z</dcterms:created>
  <dcterms:modified xsi:type="dcterms:W3CDTF">2026-06-04T08:04:28Z</dcterms:modified>
  <dc:title>Bible.com.au: Hebrews 12:1-29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