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sojourned in the land of promise, as in a strange country, dwelling in tabernacles with Isaac and Jacob, the heirs with him of the same prom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looked for a city which hath foundations, whose builder and maker 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ough faith also Sara herself received strength to conceive seed, and was delivered of a child when she was past age, because she judged him faithful who had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prang there even of one, and him as good as dead, so many as the stars of the sky in multitude, and as the sand which is by the sea shore innumer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ll died in faith, not having received the promises, but having seen them afar off, and were persuaded of them, and embraced them, and confessed that they were strangers and pilgrims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that say such things declare plainly that they seek a coun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ruly, if they had been mindful of that country from whence they came out, they might have had opportunity to have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they desire a better country, that is, an heavenly: wherefore God is not ashamed to be called their God: for he hath prepared for them a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he was tried, offered up Isaac: and he that had received the promises offered up his only begotten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whom it was said, That in Isaac shall thy seed be ca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the substance of things hoped for, the evidence of things not s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counting that God was able to raise him up, even from the dead; from whence also he received him in a fig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concerning things to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a dying, blessed both the sons of Joseph; and worshipped, leaning upon the top of his sta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e died, made mention of the departing of the children of Israel; and gave commandment concerning his b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when he was born, was hid three months of his parents, because they saw he was a proper child; and they were not afraid of the king’s command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was come to years, refused to be called the son of Pharaoh’s daugh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oosing rather to suffer affliction with the people of God, than to enjoy the pleasures of sin for a sea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steeming the reproach of Christ greater riches than the treasures in Egypt: for he had respect unto the recompence of the re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forsook Egypt, not fearing the wrath of the king: for he endured, as seeing him who is invi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faith he kept the passover, and the sprinkling of blood, lest he that destroyed the firstborn should touch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y it the elders obtained a good repo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y passed through the Red sea as by dry land: which the Egyptians assaying to do were drow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down, after they were compassed about seven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the harlot Rahab perished not with them that believed not, when she had received the spies with pe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shall I more say? for the time would fail me to tell of Gedeon, and of Barak, and of Samson, and of Jephthae; of David also, and Samuel, and of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subdued kingdoms, wrought righteousness, obtained promises, stopped the mouths of l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violence of fire, escaped the edge of the sword, out of weakness were made strong, waxed valiant in fight, turned to flight the armies of the alie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their dead raised to life again: and others were tortured, not accepting deliverance; that they might obtain a better resurre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thers had trial of cruel mockings and scourgings, yea, moreover of bonds and imprison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oned, they were sawn asunder, were tempted, were slain with the sword: they wandered about in sheepskins and goatskins; being destitute, afflicted, tormen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whom the world was not worthy:) they wandered in deserts, and in mountains, and in dens and caves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faith we understand that the worlds were framed by the word of God, so that things which are seen were not made of things which do app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se all, having obtained a good report through faith, received not the promi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having provided some better thing for us, that they without us should not be made perfec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offered unto God a more excellent sacrifice than Cain, by which he obtained witness that he was righteous, God testifying of his gifts: and by it he being dead yet speak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ranslated that he should not see death; and was not found, because God had translated him: for before his translation he had this testimony, that he please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ithout faith it is impossible to please him: for he that cometh to God must believe that he is, and that he is a rewarder of them that diligently seek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being warned of God of things not seen as yet, moved with fear, prepared an ark to the saving of his house; by the which he condemned the world, and became heir of the righteousness which is by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he was called to go out into a place which he should after receive for an inheritance, obeyed; and he went out, not knowing whither he wen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2026-06-17T03:45:56Z</dcterms:created>
  <dcterms:modified xsi:type="dcterms:W3CDTF">2026-06-17T03:45:56Z</dcterms:modified>
  <dc:title>Bible.com.au: Hebrews 11:1-40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